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71" r:id="rId11"/>
    <p:sldId id="274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35876-E190-49BA-A645-2CF21630322A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14A94-99FB-4FEA-A28C-4C9259A95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5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14A94-99FB-4FEA-A28C-4C9259A9518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DB73A-23A9-4A0F-B3E3-524034D9BF69}" type="datetimeFigureOut">
              <a:rPr lang="ru-RU" smtClean="0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0CF80-AD0C-40D2-A7D6-9C73BF452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585C2-4EB6-4D24-A727-912D5985887F}" type="datetimeFigureOut">
              <a:rPr lang="ru-RU" smtClean="0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B024C-3DD2-4F8A-8AA2-166CAAAE27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4E78C-4F17-4F41-B1C9-E8381B0CA8CE}" type="datetimeFigureOut">
              <a:rPr lang="ru-RU" smtClean="0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936E0-E583-4D9D-BCD2-EAE1608A1D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F564F57-C384-458F-994F-0CC62267BE28}" type="datetimeFigureOut">
              <a:rPr lang="ru-RU" smtClean="0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B84A7EF-62EB-46EF-A65A-8C5B20EA7D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12108-0678-41F1-A12C-721805D6452A}" type="datetimeFigureOut">
              <a:rPr lang="ru-RU" smtClean="0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BEEEE-197E-4A5A-8173-19107521F1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F4D72-1670-4A0B-A358-F44F496D1CA6}" type="datetimeFigureOut">
              <a:rPr lang="ru-RU" smtClean="0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99C7B-A386-446D-BED6-083BCB09AA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5191D-F2C2-42F9-B6B6-9B1C773414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658F66-B621-494D-975C-021C519F58F8}" type="datetimeFigureOut">
              <a:rPr lang="ru-RU" smtClean="0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350D6-C745-49AE-BCE7-BAFBDB058F22}" type="datetimeFigureOut">
              <a:rPr lang="ru-RU" smtClean="0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BAA69-16B6-4E4C-B7BF-C0738CEEA3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86088-6234-4320-87F2-6FB4F2BABDB4}" type="datetimeFigureOut">
              <a:rPr lang="ru-RU" smtClean="0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A05F7-D2BA-4489-B44A-FDA81231F2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AC326BB-5D35-4FB8-9303-96FFD28F10D8}" type="datetimeFigureOut">
              <a:rPr lang="ru-RU" smtClean="0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C129C1A-0AD0-4EE6-9F32-64F03108C5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CF09EA-42BF-4476-81A1-3EDF86A4B79B}" type="datetimeFigureOut">
              <a:rPr lang="ru-RU" smtClean="0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2B8C40-301C-496D-8EBD-831AE338B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F00D03-397A-4245-850E-098484720F19}" type="datetimeFigureOut">
              <a:rPr lang="ru-RU" smtClean="0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38ADF3-8D12-45B7-B00A-43F09C60AB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Золотое кольцо России</a:t>
            </a:r>
          </a:p>
          <a:p>
            <a:r>
              <a:rPr lang="ru-RU" dirty="0" smtClean="0"/>
              <a:t>                         (география России</a:t>
            </a:r>
            <a:r>
              <a:rPr lang="ru-RU" dirty="0" smtClean="0"/>
              <a:t>).</a:t>
            </a:r>
          </a:p>
          <a:p>
            <a:r>
              <a:rPr lang="ru-RU" sz="2000" dirty="0" smtClean="0"/>
              <a:t>                                                                                         Составила  :</a:t>
            </a:r>
          </a:p>
          <a:p>
            <a:r>
              <a:rPr lang="ru-RU" sz="2000" dirty="0" smtClean="0"/>
              <a:t>                                                            учитель географии и биологии</a:t>
            </a:r>
          </a:p>
          <a:p>
            <a:r>
              <a:rPr lang="ru-RU" sz="2000" smtClean="0"/>
              <a:t>                                                            Глухова </a:t>
            </a:r>
            <a:r>
              <a:rPr lang="ru-RU" sz="2000" dirty="0" smtClean="0"/>
              <a:t>Елена Владимировна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Центральная </a:t>
            </a:r>
            <a:r>
              <a:rPr lang="ru-RU" dirty="0"/>
              <a:t>Россия.</a:t>
            </a:r>
          </a:p>
        </p:txBody>
      </p:sp>
    </p:spTree>
    <p:extLst>
      <p:ext uri="{BB962C8B-B14F-4D97-AF65-F5344CB8AC3E}">
        <p14:creationId xmlns:p14="http://schemas.microsoft.com/office/powerpoint/2010/main" val="2601198403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135937" cy="2376487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«Золотое кольцо» России – наглядная энциклопедия древнерусской архитектуры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53285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Свято-Троицкий монастырь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Муром</a:t>
            </a:r>
            <a:endParaRPr lang="ru-RU" dirty="0"/>
          </a:p>
        </p:txBody>
      </p:sp>
      <p:pic>
        <p:nvPicPr>
          <p:cNvPr id="2050" name="Picture 2" descr="C:\Users\Maks\Desktop\Новая папка\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056784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ks\Desktop\Новая папка\a3d5e4c6-2f0f-11e6-9fda-6e714efd800d.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8928992" cy="6585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b="1" i="1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4608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71" y="-171400"/>
            <a:ext cx="86741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575" y="1298575"/>
            <a:ext cx="8435975" cy="3267075"/>
          </a:xfrm>
        </p:spPr>
      </p:pic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«Золотое кольцо России»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0" y="3789363"/>
            <a:ext cx="182403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23850" y="1111250"/>
            <a:ext cx="4032250" cy="5486400"/>
          </a:xfrm>
        </p:spPr>
        <p:txBody>
          <a:bodyPr/>
          <a:lstStyle/>
          <a:p>
            <a:pPr defTabSz="914400" eaLnBrk="1" hangingPunct="1">
              <a:lnSpc>
                <a:spcPct val="120000"/>
              </a:lnSpc>
              <a:spcAft>
                <a:spcPct val="0"/>
              </a:spcAft>
              <a:buClrTx/>
              <a:buFont typeface="Wingdings 2" pitchFamily="18" charset="2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В</a:t>
            </a: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</a:rPr>
              <a:t> «Золотое кольцо» входят 10 основных городов: Сергиев Посад, Переславль-Залесский, Ростов Великий, Углич, Ярославль, Кострома, Плёс, Иваново, Суздаль, Владимир, а туристический маршрут проходит по 6 областям: Московской, Владимирской, Ивановской, Костромской, Тверской, Ярославской. Проект разработан так, чтобы представить миру уникальные наследие древней Руси.</a:t>
            </a:r>
          </a:p>
          <a:p>
            <a:pPr defTabSz="914400" eaLnBrk="1" hangingPunct="1"/>
            <a:endParaRPr lang="ru-RU" smtClean="0"/>
          </a:p>
        </p:txBody>
      </p:sp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009650" y="115888"/>
            <a:ext cx="7124700" cy="1081087"/>
          </a:xfrm>
        </p:spPr>
        <p:txBody>
          <a:bodyPr/>
          <a:lstStyle/>
          <a:p>
            <a:pPr algn="ctr" eaLnBrk="1" hangingPunct="1"/>
            <a:r>
              <a:rPr lang="ru-RU" smtClean="0"/>
              <a:t>Состав «Золотого кольца»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863" y="1773238"/>
            <a:ext cx="44831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042988" y="765175"/>
            <a:ext cx="7126287" cy="2519363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000" b="1" smtClean="0"/>
              <a:t>Самой популярной достопримечательностью Сергиева Посада является ансамбль Троице-Сергиевой лавры. Троице-Сергиева лавра — крупнейший православный мужской монастырь России. Монастырь построен на реке Кончуре. </a:t>
            </a:r>
          </a:p>
        </p:txBody>
      </p:sp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09650" y="0"/>
            <a:ext cx="7124700" cy="836613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Сергиев Посад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924175"/>
            <a:ext cx="534987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052513"/>
            <a:ext cx="4176713" cy="5472112"/>
          </a:xfrm>
        </p:spPr>
        <p:txBody>
          <a:bodyPr rtlCol="0"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Один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 древнейших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городов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центральной России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 eaLnBrk="1" fontAlgn="auto" hangingPunct="1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Основан в 1152 году князем Юрием Долгоруким. Расположен на полпути от Москвы до Ярославля (в 130 километрах к северо-востоку от Москвы) на берегу Плещеева озера.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Жемчужиной его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архитектуры является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Спасо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-Преображенский собор 12 века, древнейшая из сохранившихся церквей всей центральной России. </a:t>
            </a:r>
          </a:p>
        </p:txBody>
      </p:sp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4700" cy="936625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Переславль-Залесский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988" y="1268413"/>
            <a:ext cx="3438525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1123950"/>
            <a:ext cx="4354513" cy="5257800"/>
          </a:xfrm>
        </p:spPr>
        <p:txBody>
          <a:bodyPr rtlCol="0">
            <a:normAutofit fontScale="70000" lnSpcReduction="20000"/>
          </a:bodyPr>
          <a:lstStyle/>
          <a:p>
            <a:pPr marL="0" indent="0" algn="just" defTabSz="914400" eaLnBrk="1" hangingPunct="1">
              <a:lnSpc>
                <a:spcPct val="150000"/>
              </a:lnSpc>
              <a:spcAft>
                <a:spcPct val="0"/>
              </a:spcAft>
              <a:buClrTx/>
              <a:buFont typeface="Wingdings 2" charset="2"/>
              <a:buNone/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Р</a:t>
            </a:r>
            <a:r>
              <a:rPr lang="ru-RU" sz="3200" dirty="0">
                <a:solidFill>
                  <a:prstClr val="black"/>
                </a:solidFill>
                <a:latin typeface="Times New Roman"/>
              </a:rPr>
              <a:t>асположен Ростов на низменном берегу озера </a:t>
            </a:r>
            <a:r>
              <a:rPr lang="ru-RU" sz="3200" dirty="0" err="1">
                <a:solidFill>
                  <a:prstClr val="black"/>
                </a:solidFill>
                <a:latin typeface="Times New Roman"/>
              </a:rPr>
              <a:t>Неро</a:t>
            </a:r>
            <a:r>
              <a:rPr lang="ru-RU" sz="3200" dirty="0">
                <a:solidFill>
                  <a:prstClr val="black"/>
                </a:solidFill>
                <a:latin typeface="Times New Roman"/>
              </a:rPr>
              <a:t>. </a:t>
            </a:r>
          </a:p>
          <a:p>
            <a:pPr marL="0" indent="0" algn="just" defTabSz="914400" eaLnBrk="1" hangingPunct="1">
              <a:lnSpc>
                <a:spcPct val="150000"/>
              </a:lnSpc>
              <a:spcAft>
                <a:spcPct val="0"/>
              </a:spcAft>
              <a:buClrTx/>
              <a:buFont typeface="Wingdings 2" charset="2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/>
              </a:rPr>
              <a:t>	</a:t>
            </a:r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Л</a:t>
            </a:r>
            <a:r>
              <a:rPr lang="ru-RU" sz="3200" dirty="0">
                <a:solidFill>
                  <a:prstClr val="black"/>
                </a:solidFill>
                <a:latin typeface="Times New Roman"/>
              </a:rPr>
              <a:t>егенда утверждает, что основатель Ростова носил имя Роста и назвал город в свою честь.</a:t>
            </a:r>
          </a:p>
          <a:p>
            <a:pPr marL="0" indent="0" algn="just" defTabSz="914400" eaLnBrk="1" hangingPunct="1">
              <a:lnSpc>
                <a:spcPct val="150000"/>
              </a:lnSpc>
              <a:spcAft>
                <a:spcPct val="0"/>
              </a:spcAft>
              <a:buClrTx/>
              <a:buFont typeface="Wingdings 2" charset="2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/>
              </a:rPr>
              <a:t>	</a:t>
            </a:r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У</a:t>
            </a:r>
            <a:r>
              <a:rPr lang="ru-RU" sz="3200" dirty="0">
                <a:solidFill>
                  <a:prstClr val="black"/>
                </a:solidFill>
                <a:latin typeface="Times New Roman"/>
              </a:rPr>
              <a:t>же с </a:t>
            </a:r>
            <a:r>
              <a:rPr lang="en-US" sz="3200" dirty="0">
                <a:solidFill>
                  <a:prstClr val="black"/>
                </a:solidFill>
                <a:latin typeface="Book Antiqua"/>
              </a:rPr>
              <a:t>XII</a:t>
            </a:r>
            <a:r>
              <a:rPr lang="ru-RU" sz="3200" dirty="0">
                <a:solidFill>
                  <a:prstClr val="black"/>
                </a:solidFill>
                <a:latin typeface="Times New Roman"/>
              </a:rPr>
              <a:t> века именовался Великим, такое именование означало не размер города, а величину светской и духовной власти, сосредоточенной в одном месте.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4700" cy="865188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Ростов Великий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125538"/>
            <a:ext cx="28082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63" y="3284538"/>
            <a:ext cx="318135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009650" y="908050"/>
            <a:ext cx="7307263" cy="1296988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400" smtClean="0"/>
              <a:t>Суздаль - настоящий музей под открытым небом. Здесь можно почувствовать атмосферу города XIX века.</a:t>
            </a:r>
          </a:p>
        </p:txBody>
      </p:sp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4700" cy="792162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Суздаль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92375"/>
            <a:ext cx="23002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3" y="4405313"/>
            <a:ext cx="1714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489200"/>
            <a:ext cx="24018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5788" y="4537075"/>
            <a:ext cx="25527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489200"/>
            <a:ext cx="285908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4537075"/>
            <a:ext cx="22828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009650" y="836613"/>
            <a:ext cx="7450138" cy="1079500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000" b="1" smtClean="0"/>
              <a:t>Владимир - один из древнейших русских городов. Владимир считается воротами в Золотое кольцо России.</a:t>
            </a:r>
          </a:p>
        </p:txBody>
      </p:sp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009650" y="115888"/>
            <a:ext cx="7124700" cy="936625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Владимир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844675"/>
            <a:ext cx="47101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1663"/>
            <a:ext cx="29638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3302000"/>
            <a:ext cx="2471737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238</TotalTime>
  <Words>245</Words>
  <Application>Microsoft Office PowerPoint</Application>
  <PresentationFormat>Экран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               Центральная Россия.</vt:lpstr>
      <vt:lpstr>Презентация PowerPoint</vt:lpstr>
      <vt:lpstr>«Золотое кольцо России»</vt:lpstr>
      <vt:lpstr>Состав «Золотого кольца»</vt:lpstr>
      <vt:lpstr>Сергиев Посад</vt:lpstr>
      <vt:lpstr>Переславль-Залесский</vt:lpstr>
      <vt:lpstr>Ростов Великий</vt:lpstr>
      <vt:lpstr>Суздаль</vt:lpstr>
      <vt:lpstr>Владимир</vt:lpstr>
      <vt:lpstr>«Золотое кольцо» России – наглядная энциклопедия древнерусской архитектуры</vt:lpstr>
      <vt:lpstr>                        Муром</vt:lpstr>
      <vt:lpstr>Презентация PowerPoint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SamLab.ws</dc:creator>
  <cp:lastModifiedBy>Ученик</cp:lastModifiedBy>
  <cp:revision>29</cp:revision>
  <dcterms:created xsi:type="dcterms:W3CDTF">2013-04-13T17:44:32Z</dcterms:created>
  <dcterms:modified xsi:type="dcterms:W3CDTF">2018-05-14T10:15:55Z</dcterms:modified>
</cp:coreProperties>
</file>