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 презентации</a:t>
            </a:r>
          </a:p>
          <a:p>
            <a:r>
              <a:rPr lang="ru-RU" dirty="0" smtClean="0"/>
              <a:t>Учитель географии и биологии</a:t>
            </a:r>
          </a:p>
          <a:p>
            <a:r>
              <a:rPr lang="ru-RU" dirty="0" err="1" smtClean="0"/>
              <a:t>Глухова</a:t>
            </a:r>
            <a:r>
              <a:rPr lang="ru-RU" dirty="0" smtClean="0"/>
              <a:t> Елена Владимировна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Климат Самарской области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0"/>
            <a:ext cx="8784976" cy="2913112"/>
          </a:xfrm>
        </p:spPr>
        <p:txBody>
          <a:bodyPr/>
          <a:lstStyle/>
          <a:p>
            <a:pPr lvl="0" algn="ctr">
              <a:buNone/>
            </a:pPr>
            <a:r>
              <a:rPr lang="ru-RU" dirty="0" smtClean="0"/>
              <a:t>Лето начинается в конце мая и заканчивается в начале сентября. Самый жаркий летний месяц - июль, со средней температурой воздуха +</a:t>
            </a:r>
            <a:r>
              <a:rPr lang="ru-RU" dirty="0" smtClean="0"/>
              <a:t>23°С, </a:t>
            </a:r>
            <a:r>
              <a:rPr lang="ru-RU" dirty="0" smtClean="0"/>
              <a:t>но часто бывают засухи, сопровождаемые суховеями, когда температура повышается до +35 </a:t>
            </a:r>
            <a:r>
              <a:rPr lang="ru-RU" dirty="0" smtClean="0"/>
              <a:t>°С и </a:t>
            </a:r>
            <a:r>
              <a:rPr lang="ru-RU" dirty="0" smtClean="0"/>
              <a:t>выше. Но возможны арктические вторжения, вызывающие резкие похолодания.</a:t>
            </a:r>
          </a:p>
          <a:p>
            <a:endParaRPr lang="ru-RU" dirty="0"/>
          </a:p>
        </p:txBody>
      </p:sp>
      <p:pic>
        <p:nvPicPr>
          <p:cNvPr id="6146" name="Picture 2" descr="C:\Users\Elena\Desktop\ртуть\samarskaua-riba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996952"/>
            <a:ext cx="681088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0"/>
            <a:ext cx="8712968" cy="3561184"/>
          </a:xfrm>
        </p:spPr>
        <p:txBody>
          <a:bodyPr/>
          <a:lstStyle/>
          <a:p>
            <a:pPr lvl="0" algn="ctr">
              <a:buNone/>
            </a:pPr>
            <a:r>
              <a:rPr lang="ru-RU" dirty="0" smtClean="0"/>
              <a:t>Осень в Самарской области начинается в начале сентября и длится </a:t>
            </a:r>
            <a:r>
              <a:rPr lang="ru-RU" dirty="0" smtClean="0"/>
              <a:t>2,5 месяца. </a:t>
            </a:r>
            <a:r>
              <a:rPr lang="ru-RU" dirty="0" smtClean="0"/>
              <a:t>В сентябре стоит теплая и солнечная погода с температурами +</a:t>
            </a:r>
            <a:r>
              <a:rPr lang="ru-RU" dirty="0" smtClean="0"/>
              <a:t>15°С-+18°С. </a:t>
            </a:r>
            <a:r>
              <a:rPr lang="ru-RU" dirty="0" smtClean="0"/>
              <a:t>В октябре температура становится ниже и увеличивается количество пасмурных и дождливых дней. Во второй половине ноября образуется устойчивый снежный покров.</a:t>
            </a:r>
          </a:p>
          <a:p>
            <a:endParaRPr lang="ru-RU" dirty="0"/>
          </a:p>
        </p:txBody>
      </p:sp>
      <p:pic>
        <p:nvPicPr>
          <p:cNvPr id="5122" name="Picture 2" descr="C:\Users\Elena\Desktop\ртуть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56992"/>
            <a:ext cx="4724875" cy="3145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636912"/>
            <a:ext cx="8363272" cy="34590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mtClean="0"/>
              <a:t>               </a:t>
            </a:r>
            <a:r>
              <a:rPr lang="ru-RU" sz="4400" smtClean="0"/>
              <a:t>Спасибо </a:t>
            </a:r>
            <a:r>
              <a:rPr lang="ru-RU" sz="4400" dirty="0" smtClean="0"/>
              <a:t>за внимание!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/>
              <a:t>Сформировать знания о климате Самарской области.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Продолжить формировать умение самостоятельной познавательной деятельности учащихся, используя содержание указанной темы урока.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Продолжить формирование умения анализировать карты, делать выводы, обобщать материал.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Решать задачу сбережения здоровья учащихся посредством содержательного компонента урока.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                              Цели урока:</a:t>
            </a:r>
            <a:endParaRPr lang="ru-RU" dirty="0" smtClean="0"/>
          </a:p>
          <a:p>
            <a:pPr lvl="0"/>
            <a:r>
              <a:rPr lang="ru-RU" dirty="0" smtClean="0"/>
              <a:t>Выяснить особенности природы отдельных уголков Самарской области.</a:t>
            </a:r>
          </a:p>
          <a:p>
            <a:pPr lvl="0"/>
            <a:r>
              <a:rPr lang="ru-RU" dirty="0" smtClean="0"/>
              <a:t>Формирование умений работать с источниками географической информации.</a:t>
            </a:r>
          </a:p>
          <a:p>
            <a:pPr lvl="0"/>
            <a:r>
              <a:rPr lang="ru-RU" dirty="0" smtClean="0"/>
              <a:t>Развивать нравственно-эстетическое отношение к природе.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036496" cy="381642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Климат Самарской области обусловлен ее расположением в юго-восточной части Европейской России и значительной удаленностью от Атлантического океана. Поэтому климат СО формируется под влиянием суши, и характеризуется как </a:t>
            </a:r>
            <a:r>
              <a:rPr lang="ru-RU" i="1" dirty="0" smtClean="0"/>
              <a:t>континентальный климат умеренных широт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Господствующие западные воздушные массы доходят до территории Самарского Поволжья сильно иссушенными, что приводит к значительной сухости воздуха, которая не смягчается влиянием Каспийского </a:t>
            </a:r>
            <a:r>
              <a:rPr lang="ru-RU" dirty="0" smtClean="0"/>
              <a:t>моря.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Elena\Desktop\ртуть\clim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478493"/>
            <a:ext cx="4680520" cy="3379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88640"/>
            <a:ext cx="9036496" cy="640871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dirty="0" smtClean="0"/>
              <a:t>Климат Самарской области умеренно-континентальный, более половины времени года преобладает антициклональный тип погоды.  Для него характерна: засушливость, большое количество ветров, существенные перепады температур. В регионе, как правило, жаркое засушливое лето, холодная зима и короткая весна. Средняя температура января составляет -13,9°C, июля - +20,1°C. Среднемесячная температура июля +</a:t>
            </a:r>
            <a:r>
              <a:rPr lang="ru-RU" dirty="0" smtClean="0"/>
              <a:t>21°С, </a:t>
            </a:r>
            <a:r>
              <a:rPr lang="ru-RU" dirty="0" smtClean="0"/>
              <a:t>января  -</a:t>
            </a:r>
            <a:r>
              <a:rPr lang="ru-RU" dirty="0" smtClean="0"/>
              <a:t>14°С. </a:t>
            </a:r>
            <a:r>
              <a:rPr lang="ru-RU" dirty="0" smtClean="0"/>
              <a:t>Относительная влажность воздуха около 70%, количество осадков составляет 370 мм. Высота снежного покрова колеблется от 35-75 см. Абсолютный максимум температуры воздуха в Самаре - +</a:t>
            </a:r>
            <a:r>
              <a:rPr lang="ru-RU" dirty="0" smtClean="0"/>
              <a:t>40°С, </a:t>
            </a:r>
            <a:r>
              <a:rPr lang="ru-RU" dirty="0" smtClean="0"/>
              <a:t>а абсолютный минимум – -</a:t>
            </a:r>
            <a:r>
              <a:rPr lang="ru-RU" dirty="0" smtClean="0"/>
              <a:t>43°С</a:t>
            </a:r>
            <a:r>
              <a:rPr lang="ru-RU" b="1" dirty="0" smtClean="0"/>
              <a:t>.</a:t>
            </a:r>
            <a:endParaRPr lang="ru-RU" b="1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5184576"/>
          </a:xfrm>
        </p:spPr>
        <p:txBody>
          <a:bodyPr/>
          <a:lstStyle/>
          <a:p>
            <a:pPr lvl="0" algn="ctr">
              <a:buNone/>
            </a:pPr>
            <a:r>
              <a:rPr lang="ru-RU" dirty="0" smtClean="0"/>
              <a:t>Для климата Самарской области характерны продолжительная и малоснежная зима, короткая весна, жаркое и сухое лето, непродолжительная осень. В течение года преобладают малооблачные и ясные дни. От севера к югу Самарской области, засушливость климата возрастает, что обусловлено влиянием воздушных потоков над Волгой.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-387424"/>
            <a:ext cx="9036496" cy="4176464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lvl="0" algn="ctr">
              <a:buNone/>
            </a:pPr>
            <a:r>
              <a:rPr lang="ru-RU" dirty="0" smtClean="0"/>
              <a:t>Зимой погода в Самарской области холодная, зима длится около 5 месяцев. Первый снег выпадает в конце октября, а устойчивый снежный покров и ледостав – в третьей декаде ноября. В долине Волги снежный покров устанавливается на 15 дней позже, а разрушается на 5 дней раньше, чем на возвышенностях. Самая холодная погода в Самаре в январе, когда средняя температура воздуха составляет -</a:t>
            </a:r>
            <a:r>
              <a:rPr lang="ru-RU" dirty="0" smtClean="0"/>
              <a:t>14°С. </a:t>
            </a:r>
            <a:r>
              <a:rPr lang="ru-RU" dirty="0" smtClean="0"/>
              <a:t>Наибольшая высота снежного покрова отмечается в во второй половине марта и может достигать 150 см, при средних многолетних 40-60 см. Погода в Самарской области начинает меняться с зимней на летнюю только в начале апреля.</a:t>
            </a:r>
            <a:endParaRPr lang="ru-RU" dirty="0"/>
          </a:p>
        </p:txBody>
      </p:sp>
      <p:pic>
        <p:nvPicPr>
          <p:cNvPr id="3074" name="Picture 2" descr="C:\Users\Elena\Desktop\ртуть\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573016"/>
            <a:ext cx="5010939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lena\Desktop\ртуть\1CcKwGjm3b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0" y="1268760"/>
            <a:ext cx="8943182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3284984"/>
          </a:xfrm>
        </p:spPr>
        <p:txBody>
          <a:bodyPr>
            <a:normAutofit fontScale="92500"/>
          </a:bodyPr>
          <a:lstStyle/>
          <a:p>
            <a:pPr lvl="0" algn="ctr">
              <a:buNone/>
            </a:pPr>
            <a:r>
              <a:rPr lang="ru-RU" dirty="0" smtClean="0"/>
              <a:t>Весной, как правило, осадков мало. </a:t>
            </a:r>
            <a:r>
              <a:rPr lang="ru-RU" dirty="0" smtClean="0"/>
              <a:t>Иногда, в начале апреля наблюдается возврат холодов, когда температура воздуха бывает неровной – теплые дни с температурой +10°С могут смениться, чуть ли, не минусовыми температурами, когда пасмурно и, даже, порой может пойти снег.</a:t>
            </a:r>
          </a:p>
          <a:p>
            <a:pPr lvl="0" algn="ctr">
              <a:buNone/>
            </a:pPr>
            <a:r>
              <a:rPr lang="ru-RU" dirty="0" smtClean="0"/>
              <a:t>Во </a:t>
            </a:r>
            <a:r>
              <a:rPr lang="ru-RU" dirty="0" smtClean="0"/>
              <a:t>второй и третьей декадах мая возможны засухи. Погода летом в Самаре жаркая, с частыми засухами и резкими колебаниями ночных и дневных температур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9" name="Picture 3" descr="C:\Users\Elena\Desktop\ртуть\0_a53eb_de6eb43c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126312"/>
            <a:ext cx="5597533" cy="3731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rgbClr val="67AFBD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117</TotalTime>
  <Words>549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Климат Самарской области</vt:lpstr>
      <vt:lpstr>Задачи: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Климат Самарской области</dc:title>
  <dc:creator>Elena</dc:creator>
  <cp:lastModifiedBy>Elena</cp:lastModifiedBy>
  <cp:revision>13</cp:revision>
  <dcterms:created xsi:type="dcterms:W3CDTF">2015-02-01T16:13:23Z</dcterms:created>
  <dcterms:modified xsi:type="dcterms:W3CDTF">2015-02-01T18:46:16Z</dcterms:modified>
</cp:coreProperties>
</file>