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6" r:id="rId5"/>
    <p:sldId id="257" r:id="rId6"/>
    <p:sldId id="259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3" autoAdjust="0"/>
  </p:normalViewPr>
  <p:slideViewPr>
    <p:cSldViewPr>
      <p:cViewPr>
        <p:scale>
          <a:sx n="67" d="100"/>
          <a:sy n="67" d="100"/>
        </p:scale>
        <p:origin x="-14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"/>
            <a:ext cx="7270576" cy="213285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Стара-Загора</a:t>
            </a:r>
            <a:r>
              <a:rPr lang="ru-RU" dirty="0" smtClean="0">
                <a:solidFill>
                  <a:srgbClr val="FF0000"/>
                </a:solidFill>
              </a:rPr>
              <a:t>: полвека на карте Самары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8172400" cy="1512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автор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                                       Глухова  Елена Владимировна</a:t>
            </a:r>
            <a:br>
              <a:rPr lang="ru-RU" dirty="0"/>
            </a:br>
            <a:r>
              <a:rPr lang="ru-RU" dirty="0"/>
              <a:t>                                       учитель географии и биологии</a:t>
            </a:r>
            <a:br>
              <a:rPr lang="ru-RU" dirty="0"/>
            </a:br>
            <a:r>
              <a:rPr lang="ru-RU" dirty="0"/>
              <a:t>                                       МБОУ Школа № 36 </a:t>
            </a:r>
            <a:r>
              <a:rPr lang="ru-RU" dirty="0" err="1"/>
              <a:t>г.о</a:t>
            </a:r>
            <a:r>
              <a:rPr lang="ru-RU" dirty="0"/>
              <a:t> Самара</a:t>
            </a:r>
            <a:endParaRPr lang="ru-RU" dirty="0"/>
          </a:p>
        </p:txBody>
      </p:sp>
      <p:pic>
        <p:nvPicPr>
          <p:cNvPr id="3074" name="Picture 2" descr="C:\Users\Elena\Desktop\9 в\Ст-Загора\sam_st_zag_logogerb_vy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7236296" cy="3775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err="1" smtClean="0">
                <a:solidFill>
                  <a:srgbClr val="FF0000"/>
                </a:solidFill>
              </a:rPr>
              <a:t>Старозагорский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Elena\Desktop\3dd328c6413e15914690f8444172e9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99028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36815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Стара-Загора</a:t>
            </a:r>
            <a:r>
              <a:rPr lang="ru-RU" dirty="0" smtClean="0">
                <a:solidFill>
                  <a:srgbClr val="FF0000"/>
                </a:solidFill>
              </a:rPr>
              <a:t>: полвека на карте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Самары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2015 году улица </a:t>
            </a:r>
            <a:r>
              <a:rPr lang="ru-RU" dirty="0" err="1" smtClean="0">
                <a:solidFill>
                  <a:srgbClr val="C00000"/>
                </a:solidFill>
              </a:rPr>
              <a:t>Стара-Загора</a:t>
            </a:r>
            <a:r>
              <a:rPr lang="ru-RU" dirty="0" smtClean="0">
                <a:solidFill>
                  <a:srgbClr val="C00000"/>
                </a:solidFill>
              </a:rPr>
              <a:t>, название которой связано с одноименным городом-побратимом Самары в Болгарии, отметила свой полувековой юбилей.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 самарской улице </a:t>
            </a:r>
            <a:r>
              <a:rPr lang="ru-RU" dirty="0" err="1" smtClean="0">
                <a:solidFill>
                  <a:srgbClr val="C00000"/>
                </a:solidFill>
              </a:rPr>
              <a:t>Стара-Загора</a:t>
            </a:r>
            <a:r>
              <a:rPr lang="ru-RU" dirty="0" smtClean="0">
                <a:solidFill>
                  <a:srgbClr val="C00000"/>
                </a:solidFill>
              </a:rPr>
              <a:t> в 1970-е были построены объекты торговой и культурной инфраструктуры, получившие «болгарские» названия: кинотеатр «</a:t>
            </a:r>
            <a:r>
              <a:rPr lang="ru-RU" dirty="0" err="1" smtClean="0">
                <a:solidFill>
                  <a:srgbClr val="C00000"/>
                </a:solidFill>
              </a:rPr>
              <a:t>Шипка</a:t>
            </a:r>
            <a:r>
              <a:rPr lang="ru-RU" dirty="0" smtClean="0">
                <a:solidFill>
                  <a:srgbClr val="C00000"/>
                </a:solidFill>
              </a:rPr>
              <a:t>», магазины «Младость», «</a:t>
            </a:r>
            <a:r>
              <a:rPr lang="ru-RU" dirty="0" err="1" smtClean="0">
                <a:solidFill>
                  <a:srgbClr val="C00000"/>
                </a:solidFill>
              </a:rPr>
              <a:t>Мартеница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Сладкиши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Загорка</a:t>
            </a:r>
            <a:r>
              <a:rPr lang="ru-RU" dirty="0" smtClean="0">
                <a:solidFill>
                  <a:srgbClr val="C00000"/>
                </a:solidFill>
              </a:rPr>
              <a:t>».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Магазин «</a:t>
            </a:r>
            <a:r>
              <a:rPr lang="ru-RU" dirty="0" err="1" smtClean="0">
                <a:solidFill>
                  <a:srgbClr val="FF0000"/>
                </a:solidFill>
              </a:rPr>
              <a:t>Мартеница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Elena\Desktop\9 в\Ст-Загора\448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02624" cy="172819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Мартеница</a:t>
            </a:r>
            <a:r>
              <a:rPr lang="ru-RU" b="1" dirty="0" smtClean="0">
                <a:solidFill>
                  <a:srgbClr val="FF0000"/>
                </a:solidFill>
              </a:rPr>
              <a:t> — болгарская сестра Масленицы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584776" cy="2323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Древние языческие традиции оставили современной Болгарии в наследство красивый весенний праздник. </a:t>
            </a:r>
            <a:r>
              <a:rPr lang="ru-RU" dirty="0" err="1" smtClean="0">
                <a:solidFill>
                  <a:srgbClr val="C00000"/>
                </a:solidFill>
              </a:rPr>
              <a:t>Мартеницу</a:t>
            </a:r>
            <a:r>
              <a:rPr lang="ru-RU" dirty="0" smtClean="0">
                <a:solidFill>
                  <a:srgbClr val="C00000"/>
                </a:solidFill>
              </a:rPr>
              <a:t> в Болгарии отмечают 1 марта, основные цвета весеннего торжества — красный и белый.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Elena\Desktop\9 в\Ст-Загора\martenits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3864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Мартеница</a:t>
            </a:r>
            <a:r>
              <a:rPr lang="ru-RU" b="1" dirty="0" smtClean="0">
                <a:solidFill>
                  <a:srgbClr val="FF0000"/>
                </a:solidFill>
              </a:rPr>
              <a:t> — болгарская сестра Масленицы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Болгарии хозяйки вешают перед домом красные предметы одежды и быта, которые защищают дом от злых сил. Чтобы вырастить здоровый урожай, во многих областях принято вешать черный котел на цепи над очагом, печь пшеничные булочки и, намазав их медом, раздавать соседям и друзьям. Традиционные обереги тоже несут сакральный смысл, они при-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званы защищать людей от болезней и дурного глаза.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Мартеница</a:t>
            </a:r>
            <a:r>
              <a:rPr lang="ru-RU" b="1" dirty="0" smtClean="0">
                <a:solidFill>
                  <a:srgbClr val="FF0000"/>
                </a:solidFill>
              </a:rPr>
              <a:t> — болгарская сестра Масленицы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lena\Desktop\9 в\Ст-Загора\7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44965"/>
            <a:ext cx="3384376" cy="4470007"/>
          </a:xfrm>
          <a:prstGeom prst="rect">
            <a:avLst/>
          </a:prstGeom>
          <a:noFill/>
        </p:spPr>
      </p:pic>
      <p:pic>
        <p:nvPicPr>
          <p:cNvPr id="2051" name="Picture 3" descr="C:\Users\Elena\Desktop\9 в\Ст-Загора\19747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872" y="1628800"/>
            <a:ext cx="481658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Мартеница</a:t>
            </a:r>
            <a:r>
              <a:rPr lang="ru-RU" b="1" dirty="0" smtClean="0">
                <a:solidFill>
                  <a:srgbClr val="FF0000"/>
                </a:solidFill>
              </a:rPr>
              <a:t> — болгарская сестра Масленицы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Баба Марта, которая считается основным мифическим героем праздника, имеет весьма изменчивый характер (как и сам месяц март с его нестабильной погодой, когда «весна ломает зиму»). Она считается младшей сестрой Большого и малого </a:t>
            </a:r>
            <a:r>
              <a:rPr lang="ru-RU" dirty="0" err="1" smtClean="0">
                <a:solidFill>
                  <a:srgbClr val="C00000"/>
                </a:solidFill>
              </a:rPr>
              <a:t>Осечко</a:t>
            </a:r>
            <a:r>
              <a:rPr lang="ru-RU" dirty="0" smtClean="0">
                <a:solidFill>
                  <a:srgbClr val="C00000"/>
                </a:solidFill>
              </a:rPr>
              <a:t> (месяцев январь и февраль) и национальным прообразом женского начала.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Магазин «</a:t>
            </a:r>
            <a:r>
              <a:rPr lang="ru-RU" dirty="0" err="1" smtClean="0">
                <a:solidFill>
                  <a:srgbClr val="FF0000"/>
                </a:solidFill>
              </a:rPr>
              <a:t>Сладкиши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Elena\Desktop\508258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pic>
        <p:nvPicPr>
          <p:cNvPr id="5125" name="Picture 5" descr="C:\Users\Elena\Desktop\508258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07695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r>
              <a:rPr lang="ru-RU" dirty="0" err="1" smtClean="0">
                <a:solidFill>
                  <a:srgbClr val="FF0000"/>
                </a:solidFill>
              </a:rPr>
              <a:t>Сладкиши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Сладкиш</a:t>
            </a:r>
            <a:r>
              <a:rPr lang="ru-RU" dirty="0" smtClean="0">
                <a:solidFill>
                  <a:srgbClr val="C00000"/>
                </a:solidFill>
              </a:rPr>
              <a:t>» в переводе с болгарского- пирожное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Elena\Desktop\9 в\Ст-Загора\9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1"/>
            <a:ext cx="4427984" cy="3068959"/>
          </a:xfrm>
          <a:prstGeom prst="rect">
            <a:avLst/>
          </a:prstGeom>
          <a:noFill/>
        </p:spPr>
      </p:pic>
      <p:pic>
        <p:nvPicPr>
          <p:cNvPr id="6147" name="Picture 3" descr="C:\Users\Elena\Desktop\9 в\Ст-Загора\keik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716016" cy="2835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256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Стара-Загора: полвека на карте Самары </vt:lpstr>
      <vt:lpstr>Стара-Загора: полвека на карте                                            Самары  </vt:lpstr>
      <vt:lpstr>Магазин «Мартеница»</vt:lpstr>
      <vt:lpstr>Мартеница — болгарская сестра Масленицы </vt:lpstr>
      <vt:lpstr>Мартеница — болгарская сестра Масленицы</vt:lpstr>
      <vt:lpstr>Мартеница — болгарская сестра Масленицы</vt:lpstr>
      <vt:lpstr>Мартеница — болгарская сестра Масленицы</vt:lpstr>
      <vt:lpstr>Магазин «Сладкиши»</vt:lpstr>
      <vt:lpstr>                   Сладкиши </vt:lpstr>
      <vt:lpstr>             Старозагорский</vt:lpstr>
      <vt:lpstr>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Мартеница — болгарская сестра Масленицы </dc:title>
  <dc:creator>Elena</dc:creator>
  <cp:lastModifiedBy>Ученик</cp:lastModifiedBy>
  <cp:revision>10</cp:revision>
  <dcterms:created xsi:type="dcterms:W3CDTF">2016-03-18T18:01:27Z</dcterms:created>
  <dcterms:modified xsi:type="dcterms:W3CDTF">2016-04-27T11:27:06Z</dcterms:modified>
</cp:coreProperties>
</file>