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2" r:id="rId4"/>
    <p:sldId id="273" r:id="rId5"/>
    <p:sldId id="270" r:id="rId6"/>
    <p:sldId id="271" r:id="rId7"/>
    <p:sldId id="274" r:id="rId8"/>
    <p:sldId id="27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9" r:id="rId19"/>
    <p:sldId id="267" r:id="rId20"/>
    <p:sldId id="26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915400" cy="33569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Улица Стара -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Загора</a:t>
            </a:r>
            <a:r>
              <a:rPr lang="ru-RU" b="1" dirty="0" smtClean="0">
                <a:solidFill>
                  <a:srgbClr val="FF0000"/>
                </a:solidFill>
              </a:rPr>
              <a:t> в г. Самара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</a:t>
            </a:r>
            <a:r>
              <a:rPr lang="ru-RU" sz="2800" b="1" dirty="0" smtClean="0"/>
              <a:t>автор: 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 Глухова  Елена Владимировна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 учитель географии и биологии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 МБОУ Школа № 36 </a:t>
            </a:r>
            <a:r>
              <a:rPr lang="ru-RU" sz="2800" b="1" smtClean="0"/>
              <a:t>г.о</a:t>
            </a:r>
            <a:r>
              <a:rPr lang="ru-RU" sz="2800" b="1" dirty="0" smtClean="0"/>
              <a:t> Самара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Elena\Desktop\видео гео 14\a8cfc32416d24bd0bf562417c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1670"/>
            <a:ext cx="4391472" cy="3096330"/>
          </a:xfrm>
          <a:prstGeom prst="rect">
            <a:avLst/>
          </a:prstGeom>
          <a:noFill/>
        </p:spPr>
      </p:pic>
      <p:pic>
        <p:nvPicPr>
          <p:cNvPr id="10243" name="Picture 3" descr="C:\Users\Elena\Desktop\видео гео 14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635587"/>
            <a:ext cx="4860032" cy="322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dirty="0" err="1" smtClean="0">
                <a:solidFill>
                  <a:srgbClr val="FF0000"/>
                </a:solidFill>
              </a:rPr>
              <a:t>Болгария.г.Стара-Загора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Elena\Desktop\видео гео 14\5066eb3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35292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dirty="0" err="1" smtClean="0">
                <a:solidFill>
                  <a:srgbClr val="FF0000"/>
                </a:solidFill>
              </a:rPr>
              <a:t>Болгария.г.Стара-Загора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lena\Desktop\видео гео 14\Zarata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280920" cy="4542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Болгария.г.Стара-Загора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lena\Desktop\видео гео 14\855647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11285"/>
            <a:ext cx="8280920" cy="4584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Болгария.г.Стара-Загора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lena\Desktop\видео гео 14\51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5018"/>
            <a:ext cx="8196065" cy="4722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892480" cy="573782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Из 13 веков своей истории болгары пережили 2 века под владычеством Византийской империи (Х1-Х11) и Оттоманской – 5 веков (с XIV). 20 апреля 1876 года в городке Среднегорья </a:t>
            </a:r>
            <a:r>
              <a:rPr lang="ru-RU" sz="2400" dirty="0" err="1" smtClean="0">
                <a:solidFill>
                  <a:srgbClr val="FF0000"/>
                </a:solidFill>
              </a:rPr>
              <a:t>Копривштице</a:t>
            </a:r>
            <a:r>
              <a:rPr lang="ru-RU" sz="2400" dirty="0" smtClean="0">
                <a:solidFill>
                  <a:srgbClr val="FF0000"/>
                </a:solidFill>
              </a:rPr>
              <a:t> вспыхнуло восстание. В тот же день к нему присоединились окрестные села. Повстанцы сожгли все мосты за собой, отступать было некуда. Они сами сожгли свои дома и отправили семьи в леса. “Свобода или смерть!” – эти слова были вышиты на их знамени. Войска турецких властей устремились к местам бунта. В некоторых местах сражения продолжались около 10 дней. В конце концов </a:t>
            </a:r>
            <a:r>
              <a:rPr lang="ru-RU" sz="2400" dirty="0" err="1" smtClean="0">
                <a:solidFill>
                  <a:srgbClr val="FF0000"/>
                </a:solidFill>
              </a:rPr>
              <a:t>крупповские</a:t>
            </a:r>
            <a:r>
              <a:rPr lang="ru-RU" sz="2400" dirty="0" smtClean="0">
                <a:solidFill>
                  <a:srgbClr val="FF0000"/>
                </a:solidFill>
              </a:rPr>
              <a:t> орудия оказались намного мощнее деревянных пушек, а винчестеры стреляли быстрее и дальше допотопных кремневых ружей.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978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защиту маленького героического народа стали Чарльз Дарвин, Оскар Уайльд, Уильям Моррис, Виктор Гюго, Джузеппе Гарибальди… Самый широкий отклик Апрельское восстание получило в России. Россия стала единственным союзником балканских народов. Турция отказалась выполнять решения конференции великих держав о предоставлении права болгарам на свободу. В ответ на это Россия объявила Турции войну 24 апреля 1877 года. В Самаре было изготовлено боевое знамя для болгарских ополченцев. Художником Самарского знамени был “</a:t>
            </a:r>
            <a:r>
              <a:rPr lang="ru-RU" dirty="0" err="1" smtClean="0">
                <a:solidFill>
                  <a:srgbClr val="C00000"/>
                </a:solidFill>
              </a:rPr>
              <a:t>неклассный</a:t>
            </a:r>
            <a:r>
              <a:rPr lang="ru-RU" dirty="0" smtClean="0">
                <a:solidFill>
                  <a:srgbClr val="C00000"/>
                </a:solidFill>
              </a:rPr>
              <a:t> художник живописи портретной”, известный специалист в области народного и прикладного искусства Николай </a:t>
            </a:r>
            <a:r>
              <a:rPr lang="ru-RU" dirty="0" err="1" smtClean="0">
                <a:solidFill>
                  <a:srgbClr val="C00000"/>
                </a:solidFill>
              </a:rPr>
              <a:t>Евстафиевич</a:t>
            </a:r>
            <a:r>
              <a:rPr lang="ru-RU" dirty="0" smtClean="0">
                <a:solidFill>
                  <a:srgbClr val="C00000"/>
                </a:solidFill>
              </a:rPr>
              <a:t> Симаков.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80983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Он жил в Самаре до начала 1880 года, служил в Самарской удельной конторе. Вышивали знамя монахини </a:t>
            </a:r>
            <a:r>
              <a:rPr lang="ru-RU" sz="2000" dirty="0" err="1" smtClean="0">
                <a:solidFill>
                  <a:srgbClr val="C00000"/>
                </a:solidFill>
              </a:rPr>
              <a:t>Иверского</a:t>
            </a:r>
            <a:r>
              <a:rPr lang="ru-RU" sz="2000" dirty="0" smtClean="0">
                <a:solidFill>
                  <a:srgbClr val="C00000"/>
                </a:solidFill>
              </a:rPr>
              <a:t> монастыря. 20 апреля 1877 года состоялись народные проводы Самарского знамени на волжский пароход “Вестник”. Знамя было доставлено в Москву, выставлено в Кремле. 6 мая 1877 года Е. Т. Кожевников – городской голова Самары и гласный городской думы П. В. Алабин доставили Самарское знамя в лагерь болгарских ополченцев и в тот же день состоялось торжественное его вручение болгарам. П. В. Алабин от имени России и Самары сказал ополченцам: “…над болгарской дружиной вздымается… знамя. Издалека через всю русскую землю оно нами принесено к вам как бы в живое свидетельство того, что дается вам не одним каким уголком России, а всею русской землей. Идите же под сенью этого знамени. Пусть оно будет знаменем водворения в вашей многострадальной стране навсегда мира, тишины и просвещения. Пусть знамя это останется вашим потомкам”.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Описание Самарского знамени: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“Знамя широкое, квадратной кройки. Полотнище трех цветов – синего, белого и красного (полосы горизонтальные). Посередине знамени прямоугольный крест, вышитый по черному фону золотыми арабесками. На одной стороне – образы создателей славянской письменности Константина Философа, принявшего в монашестве имя Кирилла, и его брата </a:t>
            </a:r>
            <a:r>
              <a:rPr lang="ru-RU" dirty="0" err="1" smtClean="0">
                <a:solidFill>
                  <a:srgbClr val="C00000"/>
                </a:solidFill>
              </a:rPr>
              <a:t>Мефодия</a:t>
            </a:r>
            <a:r>
              <a:rPr lang="ru-RU" dirty="0" smtClean="0">
                <a:solidFill>
                  <a:srgbClr val="C00000"/>
                </a:solidFill>
              </a:rPr>
              <a:t>, посвятивших свою жизнь просвещению славянских народов. На другой стороне – изображение </a:t>
            </a:r>
            <a:r>
              <a:rPr lang="ru-RU" dirty="0" err="1" smtClean="0">
                <a:solidFill>
                  <a:srgbClr val="C00000"/>
                </a:solidFill>
              </a:rPr>
              <a:t>Иверской</a:t>
            </a:r>
            <a:r>
              <a:rPr lang="ru-RU" dirty="0" smtClean="0">
                <a:solidFill>
                  <a:srgbClr val="C00000"/>
                </a:solidFill>
              </a:rPr>
              <a:t> богоматери. На широкой голубой ленте – шитая золотом надпись: “Болгарскому народу г. Самара 1876 г.” И еще одна надпись: “Слава болгарскому народу. 1876″. Древко знамени черное с вызолоченным в византийском стиле копьем. Древко со скобой. На позолоченной скобе надпись: “Болгарскому народу г. Самара 1876 г.”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lena\Desktop\видео гео 14\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9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Описание Самарского знамени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 еще надпись на русском языке древнеславянскими знаками (надпись сделана позднее): “Священное знамя это, принесенное городом Самарой болгарскому народу при начале войны за его освобождение, вело 3-ю дружину болгарского ополчения в славный бой с превосходящими в силах турками под </a:t>
            </a:r>
            <a:r>
              <a:rPr lang="ru-RU" dirty="0" err="1" smtClean="0">
                <a:solidFill>
                  <a:srgbClr val="C00000"/>
                </a:solidFill>
              </a:rPr>
              <a:t>Ески-Загра</a:t>
            </a:r>
            <a:r>
              <a:rPr lang="ru-RU" dirty="0" smtClean="0">
                <a:solidFill>
                  <a:srgbClr val="C00000"/>
                </a:solidFill>
              </a:rPr>
              <a:t> 19 июля 1877 года. Легли под ним смертью храбрых четыре знаменосца и убит с этим знаменем в руках геройский командир 3-й дружины русский подполковник Калитин”. 10 июля 1877 года жители </a:t>
            </a:r>
            <a:r>
              <a:rPr lang="ru-RU" dirty="0" err="1" smtClean="0">
                <a:solidFill>
                  <a:srgbClr val="C00000"/>
                </a:solidFill>
              </a:rPr>
              <a:t>Стара-Загоры</a:t>
            </a:r>
            <a:r>
              <a:rPr lang="ru-RU" dirty="0" smtClean="0">
                <a:solidFill>
                  <a:srgbClr val="C00000"/>
                </a:solidFill>
              </a:rPr>
              <a:t> услышали: “Русские идут!” Пустынные улицы заполнились народом. На следующий день – 11 июля в город прибыли генералы И. В. Гурко и Н. Г. Столетов. К 12 июля 1877 года первые эшелоны армии </a:t>
            </a:r>
            <a:r>
              <a:rPr lang="ru-RU" dirty="0" err="1" smtClean="0">
                <a:solidFill>
                  <a:srgbClr val="C00000"/>
                </a:solidFill>
              </a:rPr>
              <a:t>Сулейман-паши</a:t>
            </a:r>
            <a:r>
              <a:rPr lang="ru-RU" dirty="0" smtClean="0">
                <a:solidFill>
                  <a:srgbClr val="C00000"/>
                </a:solidFill>
              </a:rPr>
              <a:t> начали прибывать в район операции передового отряда.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Улица </a:t>
            </a:r>
            <a:r>
              <a:rPr lang="ru-RU" sz="4000" dirty="0" err="1" smtClean="0">
                <a:solidFill>
                  <a:srgbClr val="FF0000"/>
                </a:solidFill>
              </a:rPr>
              <a:t>Стара-Загора</a:t>
            </a:r>
            <a:r>
              <a:rPr lang="ru-RU" sz="4000" dirty="0" smtClean="0">
                <a:solidFill>
                  <a:srgbClr val="FF0000"/>
                </a:solidFill>
              </a:rPr>
              <a:t> проходит в Промышленном и Кировском районах города Самары. 28 октября 1965 года была названа в честь болгарского города – </a:t>
            </a:r>
            <a:r>
              <a:rPr lang="ru-RU" sz="4000" dirty="0" err="1" smtClean="0">
                <a:solidFill>
                  <a:srgbClr val="FF0000"/>
                </a:solidFill>
              </a:rPr>
              <a:t>Стара-Загора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Самарское знамя.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Ныне Самарское знамя хранится в музее русско-болгарской дружбы в городе София. Копия знамени была торжественно вручена в сентябре 1981 года болгарскими друзьями городу Куйбышеву. Эта копия хранится в музее истории </a:t>
            </a:r>
            <a:r>
              <a:rPr lang="ru-RU" dirty="0" err="1" smtClean="0"/>
              <a:t>ПриВО</a:t>
            </a:r>
            <a:r>
              <a:rPr lang="ru-RU" dirty="0" smtClean="0"/>
              <a:t>. Памятник “Защитникам </a:t>
            </a:r>
            <a:r>
              <a:rPr lang="ru-RU" dirty="0" err="1" smtClean="0"/>
              <a:t>Стара-Загоры</a:t>
            </a:r>
            <a:r>
              <a:rPr lang="ru-RU" dirty="0" smtClean="0"/>
              <a:t>”, с 50-метровым водруженным Самарским знаменем, открыт в честь 100-летия боев под </a:t>
            </a:r>
            <a:r>
              <a:rPr lang="ru-RU" dirty="0" err="1" smtClean="0"/>
              <a:t>Стара-Загорой</a:t>
            </a:r>
            <a:r>
              <a:rPr lang="ru-RU" dirty="0" smtClean="0"/>
              <a:t> в 1977 году. Каждый год 3 марта к вершине </a:t>
            </a:r>
            <a:r>
              <a:rPr lang="ru-RU" dirty="0" err="1" smtClean="0"/>
              <a:t>Шипки</a:t>
            </a:r>
            <a:r>
              <a:rPr lang="ru-RU" dirty="0" smtClean="0"/>
              <a:t>, где высится знакомый всем силуэт памятника Свободы, поднимаются тысячи людей, чтобы поклониться памяти погибших, за свободу болгарского народа, русских воинов и болгарских дружинников.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Users\Elena\Desktop\видео гео 14\walks_stara_zagora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748464" cy="8178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Elena\Desktop\видео гео 14\walks_stara_zagora_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60648"/>
            <a:ext cx="8390706" cy="6880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История улицы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До 28 октября 1965 года улица называлась </a:t>
            </a:r>
            <a:r>
              <a:rPr lang="ru-RU" dirty="0" err="1" smtClean="0">
                <a:solidFill>
                  <a:srgbClr val="C00000"/>
                </a:solidFill>
              </a:rPr>
              <a:t>Памирской</a:t>
            </a:r>
            <a:r>
              <a:rPr lang="ru-RU" dirty="0" smtClean="0">
                <a:solidFill>
                  <a:srgbClr val="C00000"/>
                </a:solidFill>
              </a:rPr>
              <a:t>. В начале 60-х годов началась застройка северо-восточного массива нашего города, и стержнем нового жилого района была выбрана аллея, проходившая по всей территории нового строительства. Она объединяла прилегавшие к ней микрорайоны №№ 6, 9, 10, 12, 13, 14, 15, 15а.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Сегодня эта улица протянулась на 12 км: от улицы Советской Армии до улицы </a:t>
            </a:r>
            <a:r>
              <a:rPr lang="ru-RU" dirty="0" err="1" smtClean="0">
                <a:solidFill>
                  <a:srgbClr val="C00000"/>
                </a:solidFill>
              </a:rPr>
              <a:t>Алма-Атинской</a:t>
            </a:r>
            <a:r>
              <a:rPr lang="ru-RU" dirty="0" smtClean="0">
                <a:solidFill>
                  <a:srgbClr val="C00000"/>
                </a:solidFill>
              </a:rPr>
              <a:t>. Детальный проект планировки улицы был выполнен всего за два года группой опытных архитекторов В.А. </a:t>
            </a:r>
            <a:r>
              <a:rPr lang="ru-RU" dirty="0" err="1" smtClean="0">
                <a:solidFill>
                  <a:srgbClr val="C00000"/>
                </a:solidFill>
              </a:rPr>
              <a:t>Голосова</a:t>
            </a:r>
            <a:r>
              <a:rPr lang="ru-RU" dirty="0" smtClean="0">
                <a:solidFill>
                  <a:srgbClr val="C00000"/>
                </a:solidFill>
              </a:rPr>
              <a:t>, Г.В.Моргуна, Ю.В. </a:t>
            </a:r>
            <a:r>
              <a:rPr lang="ru-RU" dirty="0" err="1" smtClean="0">
                <a:solidFill>
                  <a:srgbClr val="C00000"/>
                </a:solidFill>
              </a:rPr>
              <a:t>Храмова</a:t>
            </a:r>
            <a:r>
              <a:rPr lang="ru-RU" dirty="0" smtClean="0">
                <a:solidFill>
                  <a:srgbClr val="C00000"/>
                </a:solidFill>
              </a:rPr>
              <a:t>, В.А.Ларионова и других.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История названия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 конце 50-х годов ХХ века в нашей стране, которая называлась тогда СССР, активизировались советско-болгарские отношения, стали возникать общества советско-болгарской дружбы. В мае 1959 г. было создано куйбышевское (так назывался наш город до 1992 г.) отделение общества. Наш город стал побратимом болгарского города Стара </a:t>
            </a:r>
            <a:r>
              <a:rPr lang="ru-RU" dirty="0" err="1" smtClean="0">
                <a:solidFill>
                  <a:srgbClr val="C00000"/>
                </a:solidFill>
              </a:rPr>
              <a:t>Загора</a:t>
            </a:r>
            <a:r>
              <a:rPr lang="ru-RU" dirty="0" smtClean="0">
                <a:solidFill>
                  <a:srgbClr val="C00000"/>
                </a:solidFill>
              </a:rPr>
              <a:t>. Когда началось большое строительство, вспомнили историю Самарского знамени, подаренного городом болгарским ополченцам в 1877 году и получившим боевое крещение под городом Стара </a:t>
            </a:r>
            <a:r>
              <a:rPr lang="ru-RU" dirty="0" err="1" smtClean="0">
                <a:solidFill>
                  <a:srgbClr val="C00000"/>
                </a:solidFill>
              </a:rPr>
              <a:t>Загора</a:t>
            </a:r>
            <a:r>
              <a:rPr lang="ru-RU" dirty="0" smtClean="0">
                <a:solidFill>
                  <a:srgbClr val="C00000"/>
                </a:solidFill>
              </a:rPr>
              <a:t>. При планировке новых микрорайонов была учтена историческая связь двух народов и решено было в память об этой дружбе назвать улицу в новом районе Стара </a:t>
            </a:r>
            <a:r>
              <a:rPr lang="ru-RU" dirty="0" err="1" smtClean="0">
                <a:solidFill>
                  <a:srgbClr val="C00000"/>
                </a:solidFill>
              </a:rPr>
              <a:t>Загора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Elena\Desktop\видео гео 14\7784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00448"/>
            <a:ext cx="9144001" cy="6357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Elena\Desktop\видео гео 14\img-20140818114104-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5546"/>
            <a:ext cx="9144000" cy="8489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Краткая история города Стара-</a:t>
            </a:r>
            <a:r>
              <a:rPr lang="ru-RU" sz="3200" dirty="0" err="1" smtClean="0">
                <a:solidFill>
                  <a:srgbClr val="FF0000"/>
                </a:solidFill>
              </a:rPr>
              <a:t>Загора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Этот город расположен в центре южной Болгарии, за хребтом Балканских гор – </a:t>
            </a:r>
            <a:r>
              <a:rPr lang="ru-RU" dirty="0" err="1" smtClean="0">
                <a:solidFill>
                  <a:srgbClr val="C00000"/>
                </a:solidFill>
              </a:rPr>
              <a:t>Стара-Планина</a:t>
            </a:r>
            <a:r>
              <a:rPr lang="ru-RU" dirty="0" smtClean="0">
                <a:solidFill>
                  <a:srgbClr val="C00000"/>
                </a:solidFill>
              </a:rPr>
              <a:t>. Первые поселения возникли здесь в третьем тысячелетии до н.э. За минувшие тысячелетия много раз меняла свои имена “Болгарская Ницца”, как называют за субтропическое тепло и мягкий средиземноморский климат </a:t>
            </a:r>
            <a:r>
              <a:rPr lang="ru-RU" dirty="0" err="1" smtClean="0">
                <a:solidFill>
                  <a:srgbClr val="C00000"/>
                </a:solidFill>
              </a:rPr>
              <a:t>Стара-Загору</a:t>
            </a:r>
            <a:r>
              <a:rPr lang="ru-RU" dirty="0" smtClean="0">
                <a:solidFill>
                  <a:srgbClr val="C00000"/>
                </a:solidFill>
              </a:rPr>
              <a:t>. Старые названия </a:t>
            </a:r>
            <a:r>
              <a:rPr lang="ru-RU" dirty="0" err="1" smtClean="0">
                <a:solidFill>
                  <a:srgbClr val="C00000"/>
                </a:solidFill>
              </a:rPr>
              <a:t>Стара-Загоры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err="1" smtClean="0">
                <a:solidFill>
                  <a:srgbClr val="C00000"/>
                </a:solidFill>
              </a:rPr>
              <a:t>Берое</a:t>
            </a:r>
            <a:r>
              <a:rPr lang="ru-RU" dirty="0" smtClean="0">
                <a:solidFill>
                  <a:srgbClr val="C00000"/>
                </a:solidFill>
              </a:rPr>
              <a:t>, Августа Трояна, Верея, </a:t>
            </a:r>
            <a:r>
              <a:rPr lang="ru-RU" dirty="0" err="1" smtClean="0">
                <a:solidFill>
                  <a:srgbClr val="C00000"/>
                </a:solidFill>
              </a:rPr>
              <a:t>Иринополис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Боруй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Ески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Загра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Железник</a:t>
            </a:r>
            <a:r>
              <a:rPr lang="ru-RU" dirty="0" smtClean="0">
                <a:solidFill>
                  <a:srgbClr val="C00000"/>
                </a:solidFill>
              </a:rPr>
              <a:t>. На юг от </a:t>
            </a:r>
            <a:r>
              <a:rPr lang="ru-RU" dirty="0" err="1" smtClean="0">
                <a:solidFill>
                  <a:srgbClr val="C00000"/>
                </a:solidFill>
              </a:rPr>
              <a:t>Стара-Загоры</a:t>
            </a:r>
            <a:r>
              <a:rPr lang="ru-RU" dirty="0" smtClean="0">
                <a:solidFill>
                  <a:srgbClr val="C00000"/>
                </a:solidFill>
              </a:rPr>
              <a:t> простирается долина реки </a:t>
            </a:r>
            <a:r>
              <a:rPr lang="ru-RU" dirty="0" err="1" smtClean="0">
                <a:solidFill>
                  <a:srgbClr val="C00000"/>
                </a:solidFill>
              </a:rPr>
              <a:t>Марица</a:t>
            </a:r>
            <a:r>
              <a:rPr lang="ru-RU" dirty="0" smtClean="0">
                <a:solidFill>
                  <a:srgbClr val="C00000"/>
                </a:solidFill>
              </a:rPr>
              <a:t> – родина знаменитого сорта пшеницы – “</a:t>
            </a:r>
            <a:r>
              <a:rPr lang="ru-RU" dirty="0" err="1" smtClean="0">
                <a:solidFill>
                  <a:srgbClr val="C00000"/>
                </a:solidFill>
              </a:rPr>
              <a:t>Загория</a:t>
            </a:r>
            <a:r>
              <a:rPr lang="ru-RU" dirty="0" smtClean="0">
                <a:solidFill>
                  <a:srgbClr val="C00000"/>
                </a:solidFill>
              </a:rPr>
              <a:t>”. В окрестностях города взращиваются многие субтропические растения: цитрусовые, лавровое дерево, фрукты, всевозможные овощи, рис, табак, хлопок. На </a:t>
            </a:r>
            <a:r>
              <a:rPr lang="ru-RU" dirty="0" err="1" smtClean="0">
                <a:solidFill>
                  <a:srgbClr val="C00000"/>
                </a:solidFill>
              </a:rPr>
              <a:t>старазагорской</a:t>
            </a:r>
            <a:r>
              <a:rPr lang="ru-RU" dirty="0" smtClean="0">
                <a:solidFill>
                  <a:srgbClr val="C00000"/>
                </a:solidFill>
              </a:rPr>
              <a:t> земле находятся обширные виноградные плантации.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</TotalTime>
  <Words>916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Улица Стара - Загора в г. Самара                          автор:                                         Глухова  Елена Владимировна                                        учитель географии и биологии                                        МБОУ Школа № 36 г.о Самара                                         </vt:lpstr>
      <vt:lpstr>Презентация PowerPoint</vt:lpstr>
      <vt:lpstr>Презентация PowerPoint</vt:lpstr>
      <vt:lpstr>Презентация PowerPoint</vt:lpstr>
      <vt:lpstr>        История улицы    </vt:lpstr>
      <vt:lpstr>           История названия </vt:lpstr>
      <vt:lpstr>Презентация PowerPoint</vt:lpstr>
      <vt:lpstr>Презентация PowerPoint</vt:lpstr>
      <vt:lpstr>Краткая история города Стара-Загора:</vt:lpstr>
      <vt:lpstr>     Болгария.г.Стара-Загора</vt:lpstr>
      <vt:lpstr>     Болгария.г.Стара-Загора</vt:lpstr>
      <vt:lpstr>Болгария.г.Стара-Загора</vt:lpstr>
      <vt:lpstr>    Болгария.г.Стара-Загора</vt:lpstr>
      <vt:lpstr>Презентация PowerPoint</vt:lpstr>
      <vt:lpstr>Презентация PowerPoint</vt:lpstr>
      <vt:lpstr>Презентация PowerPoint</vt:lpstr>
      <vt:lpstr>     Описание Самарского знамени:</vt:lpstr>
      <vt:lpstr>Презентация PowerPoint</vt:lpstr>
      <vt:lpstr>   Описание Самарского знамени</vt:lpstr>
      <vt:lpstr>            Самарское знамя.</vt:lpstr>
      <vt:lpstr>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Улица Стара-Загора в Самаре </dc:title>
  <dc:creator>Elena</dc:creator>
  <cp:lastModifiedBy>Ученик</cp:lastModifiedBy>
  <cp:revision>12</cp:revision>
  <dcterms:created xsi:type="dcterms:W3CDTF">2016-03-10T21:16:47Z</dcterms:created>
  <dcterms:modified xsi:type="dcterms:W3CDTF">2016-03-11T12:28:22Z</dcterms:modified>
</cp:coreProperties>
</file>