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8" r:id="rId3"/>
    <p:sldId id="283" r:id="rId4"/>
    <p:sldId id="260" r:id="rId5"/>
    <p:sldId id="261" r:id="rId6"/>
    <p:sldId id="271" r:id="rId7"/>
    <p:sldId id="263" r:id="rId8"/>
    <p:sldId id="265" r:id="rId9"/>
    <p:sldId id="266" r:id="rId10"/>
    <p:sldId id="267" r:id="rId11"/>
    <p:sldId id="269" r:id="rId12"/>
    <p:sldId id="275" r:id="rId13"/>
    <p:sldId id="276" r:id="rId14"/>
    <p:sldId id="280" r:id="rId15"/>
    <p:sldId id="281" r:id="rId16"/>
    <p:sldId id="259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D903"/>
    <a:srgbClr val="FFFFFF"/>
    <a:srgbClr val="B2B2B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4660"/>
  </p:normalViewPr>
  <p:slideViewPr>
    <p:cSldViewPr>
      <p:cViewPr varScale="1">
        <p:scale>
          <a:sx n="69" d="100"/>
          <a:sy n="69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72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FD364AB-020A-4E6C-A9E7-8ECC922E00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5593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8C565D5-C481-44D5-814A-B95F227190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9547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1BE809-CD2E-4D5C-AA18-CA0E26DC20FB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A3807A-3F77-495A-909C-DAE922348DDF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2B9901-C683-4D10-9944-11140C111918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0"/>
          <p:cNvSpPr>
            <a:spLocks noChangeArrowheads="1"/>
          </p:cNvSpPr>
          <p:nvPr/>
        </p:nvSpPr>
        <p:spPr bwMode="gray">
          <a:xfrm>
            <a:off x="0" y="0"/>
            <a:ext cx="2109788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5" name="Group 181"/>
          <p:cNvGrpSpPr>
            <a:grpSpLocks/>
          </p:cNvGrpSpPr>
          <p:nvPr/>
        </p:nvGrpSpPr>
        <p:grpSpPr bwMode="auto">
          <a:xfrm rot="10800000">
            <a:off x="-6350" y="0"/>
            <a:ext cx="461963" cy="6858000"/>
            <a:chOff x="768" y="1700"/>
            <a:chExt cx="405" cy="2620"/>
          </a:xfrm>
        </p:grpSpPr>
        <p:sp>
          <p:nvSpPr>
            <p:cNvPr id="6" name="Rectangle 182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196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Rectangle 183"/>
            <p:cNvSpPr>
              <a:spLocks noChangeArrowheads="1"/>
            </p:cNvSpPr>
            <p:nvPr userDrawn="1"/>
          </p:nvSpPr>
          <p:spPr bwMode="gray">
            <a:xfrm>
              <a:off x="911" y="1700"/>
              <a:ext cx="262" cy="2620"/>
            </a:xfrm>
            <a:prstGeom prst="rect">
              <a:avLst/>
            </a:prstGeom>
            <a:solidFill>
              <a:schemeClr val="tx2">
                <a:alpha val="30196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8" name="Group 195"/>
          <p:cNvGrpSpPr>
            <a:grpSpLocks/>
          </p:cNvGrpSpPr>
          <p:nvPr/>
        </p:nvGrpSpPr>
        <p:grpSpPr bwMode="auto">
          <a:xfrm>
            <a:off x="1371600" y="0"/>
            <a:ext cx="547688" cy="6858000"/>
            <a:chOff x="768" y="1700"/>
            <a:chExt cx="405" cy="2620"/>
          </a:xfrm>
        </p:grpSpPr>
        <p:sp>
          <p:nvSpPr>
            <p:cNvPr id="9" name="Rectangle 196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196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Rectangle 197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196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1" name="Rectangle 165"/>
          <p:cNvSpPr>
            <a:spLocks noChangeArrowheads="1"/>
          </p:cNvSpPr>
          <p:nvPr/>
        </p:nvSpPr>
        <p:spPr bwMode="gray">
          <a:xfrm>
            <a:off x="6964363" y="6350"/>
            <a:ext cx="2179637" cy="984250"/>
          </a:xfrm>
          <a:prstGeom prst="rect">
            <a:avLst/>
          </a:prstGeom>
          <a:solidFill>
            <a:schemeClr val="accent2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" name="Rectangle 164"/>
          <p:cNvSpPr>
            <a:spLocks noChangeArrowheads="1"/>
          </p:cNvSpPr>
          <p:nvPr/>
        </p:nvSpPr>
        <p:spPr bwMode="gray">
          <a:xfrm rot="16200000">
            <a:off x="4041775" y="-1854200"/>
            <a:ext cx="990600" cy="4699000"/>
          </a:xfrm>
          <a:prstGeom prst="rect">
            <a:avLst/>
          </a:prstGeom>
          <a:solidFill>
            <a:schemeClr val="tx2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13" name="Group 199"/>
          <p:cNvGrpSpPr>
            <a:grpSpLocks/>
          </p:cNvGrpSpPr>
          <p:nvPr/>
        </p:nvGrpSpPr>
        <p:grpSpPr bwMode="auto">
          <a:xfrm>
            <a:off x="2859088" y="0"/>
            <a:ext cx="547687" cy="990600"/>
            <a:chOff x="768" y="1700"/>
            <a:chExt cx="405" cy="2620"/>
          </a:xfrm>
        </p:grpSpPr>
        <p:sp>
          <p:nvSpPr>
            <p:cNvPr id="14" name="Rectangle 200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201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6" name="Group 203"/>
          <p:cNvGrpSpPr>
            <a:grpSpLocks/>
          </p:cNvGrpSpPr>
          <p:nvPr/>
        </p:nvGrpSpPr>
        <p:grpSpPr bwMode="auto">
          <a:xfrm>
            <a:off x="4405313" y="0"/>
            <a:ext cx="547687" cy="990600"/>
            <a:chOff x="768" y="1700"/>
            <a:chExt cx="405" cy="2620"/>
          </a:xfrm>
        </p:grpSpPr>
        <p:sp>
          <p:nvSpPr>
            <p:cNvPr id="17" name="Rectangle 204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Rectangle 205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9" name="Group 207"/>
          <p:cNvGrpSpPr>
            <a:grpSpLocks/>
          </p:cNvGrpSpPr>
          <p:nvPr/>
        </p:nvGrpSpPr>
        <p:grpSpPr bwMode="auto">
          <a:xfrm>
            <a:off x="6005513" y="0"/>
            <a:ext cx="547687" cy="990600"/>
            <a:chOff x="768" y="1700"/>
            <a:chExt cx="405" cy="2620"/>
          </a:xfrm>
        </p:grpSpPr>
        <p:sp>
          <p:nvSpPr>
            <p:cNvPr id="20" name="Rectangle 208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Rectangle 209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2" name="Group 215"/>
          <p:cNvGrpSpPr>
            <a:grpSpLocks/>
          </p:cNvGrpSpPr>
          <p:nvPr/>
        </p:nvGrpSpPr>
        <p:grpSpPr bwMode="auto">
          <a:xfrm>
            <a:off x="7529513" y="0"/>
            <a:ext cx="547687" cy="990600"/>
            <a:chOff x="768" y="1700"/>
            <a:chExt cx="405" cy="2620"/>
          </a:xfrm>
        </p:grpSpPr>
        <p:sp>
          <p:nvSpPr>
            <p:cNvPr id="23" name="Rectangle 216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Rectangle 217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5" name="Group 229"/>
          <p:cNvGrpSpPr>
            <a:grpSpLocks/>
          </p:cNvGrpSpPr>
          <p:nvPr/>
        </p:nvGrpSpPr>
        <p:grpSpPr bwMode="auto">
          <a:xfrm rot="5400000">
            <a:off x="775494" y="1302543"/>
            <a:ext cx="547688" cy="2120901"/>
            <a:chOff x="768" y="1700"/>
            <a:chExt cx="405" cy="2620"/>
          </a:xfrm>
        </p:grpSpPr>
        <p:sp>
          <p:nvSpPr>
            <p:cNvPr id="26" name="Rectangle 230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196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Rectangle 231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196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8" name="Group 233"/>
          <p:cNvGrpSpPr>
            <a:grpSpLocks/>
          </p:cNvGrpSpPr>
          <p:nvPr/>
        </p:nvGrpSpPr>
        <p:grpSpPr bwMode="auto">
          <a:xfrm rot="5400000">
            <a:off x="775494" y="2770981"/>
            <a:ext cx="547687" cy="2120901"/>
            <a:chOff x="768" y="1700"/>
            <a:chExt cx="405" cy="2620"/>
          </a:xfrm>
        </p:grpSpPr>
        <p:sp>
          <p:nvSpPr>
            <p:cNvPr id="29" name="Rectangle 234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196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Rectangle 235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196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1" name="Group 237"/>
          <p:cNvGrpSpPr>
            <a:grpSpLocks/>
          </p:cNvGrpSpPr>
          <p:nvPr/>
        </p:nvGrpSpPr>
        <p:grpSpPr bwMode="auto">
          <a:xfrm rot="5400000">
            <a:off x="775494" y="4218781"/>
            <a:ext cx="547687" cy="2120901"/>
            <a:chOff x="768" y="1700"/>
            <a:chExt cx="405" cy="2620"/>
          </a:xfrm>
        </p:grpSpPr>
        <p:sp>
          <p:nvSpPr>
            <p:cNvPr id="32" name="Rectangle 238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196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Rectangle 239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196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4" name="Group 256"/>
          <p:cNvGrpSpPr>
            <a:grpSpLocks/>
          </p:cNvGrpSpPr>
          <p:nvPr/>
        </p:nvGrpSpPr>
        <p:grpSpPr bwMode="auto">
          <a:xfrm>
            <a:off x="-11113" y="6462713"/>
            <a:ext cx="2120901" cy="395287"/>
            <a:chOff x="-7" y="4071"/>
            <a:chExt cx="1336" cy="249"/>
          </a:xfrm>
        </p:grpSpPr>
        <p:sp>
          <p:nvSpPr>
            <p:cNvPr id="35" name="Rectangle 242"/>
            <p:cNvSpPr>
              <a:spLocks noChangeArrowheads="1"/>
            </p:cNvSpPr>
            <p:nvPr userDrawn="1"/>
          </p:nvSpPr>
          <p:spPr bwMode="gray">
            <a:xfrm rot="5400000">
              <a:off x="621" y="3443"/>
              <a:ext cx="81" cy="1336"/>
            </a:xfrm>
            <a:prstGeom prst="rect">
              <a:avLst/>
            </a:prstGeom>
            <a:solidFill>
              <a:schemeClr val="tx2">
                <a:alpha val="30196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Rectangle 243"/>
            <p:cNvSpPr>
              <a:spLocks noChangeArrowheads="1"/>
            </p:cNvSpPr>
            <p:nvPr userDrawn="1"/>
          </p:nvSpPr>
          <p:spPr bwMode="gray">
            <a:xfrm rot="5400000">
              <a:off x="598" y="3589"/>
              <a:ext cx="126" cy="1336"/>
            </a:xfrm>
            <a:prstGeom prst="rect">
              <a:avLst/>
            </a:prstGeom>
            <a:solidFill>
              <a:schemeClr val="tx2">
                <a:alpha val="30196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7" name="Group 254"/>
          <p:cNvGrpSpPr>
            <a:grpSpLocks/>
          </p:cNvGrpSpPr>
          <p:nvPr/>
        </p:nvGrpSpPr>
        <p:grpSpPr bwMode="auto">
          <a:xfrm>
            <a:off x="-11113" y="623888"/>
            <a:ext cx="9155113" cy="547687"/>
            <a:chOff x="-7" y="403"/>
            <a:chExt cx="5767" cy="345"/>
          </a:xfrm>
        </p:grpSpPr>
        <p:grpSp>
          <p:nvGrpSpPr>
            <p:cNvPr id="38" name="Group 219"/>
            <p:cNvGrpSpPr>
              <a:grpSpLocks/>
            </p:cNvGrpSpPr>
            <p:nvPr userDrawn="1"/>
          </p:nvGrpSpPr>
          <p:grpSpPr bwMode="auto">
            <a:xfrm rot="5400000">
              <a:off x="501" y="-92"/>
              <a:ext cx="346" cy="1336"/>
              <a:chOff x="767" y="1699"/>
              <a:chExt cx="406" cy="2620"/>
            </a:xfrm>
          </p:grpSpPr>
          <p:sp>
            <p:nvSpPr>
              <p:cNvPr id="42" name="Rectangle 220"/>
              <p:cNvSpPr>
                <a:spLocks noChangeArrowheads="1"/>
              </p:cNvSpPr>
              <p:nvPr userDrawn="1"/>
            </p:nvSpPr>
            <p:spPr bwMode="gray">
              <a:xfrm>
                <a:off x="767" y="1699"/>
                <a:ext cx="95" cy="2620"/>
              </a:xfrm>
              <a:prstGeom prst="rect">
                <a:avLst/>
              </a:prstGeom>
              <a:solidFill>
                <a:schemeClr val="tx2">
                  <a:alpha val="30196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Rectangle 221"/>
              <p:cNvSpPr>
                <a:spLocks noChangeArrowheads="1"/>
              </p:cNvSpPr>
              <p:nvPr userDrawn="1"/>
            </p:nvSpPr>
            <p:spPr bwMode="gray">
              <a:xfrm>
                <a:off x="913" y="1699"/>
                <a:ext cx="260" cy="2620"/>
              </a:xfrm>
              <a:prstGeom prst="rect">
                <a:avLst/>
              </a:prstGeom>
              <a:solidFill>
                <a:schemeClr val="tx2">
                  <a:alpha val="30196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39" name="Group 245"/>
            <p:cNvGrpSpPr>
              <a:grpSpLocks/>
            </p:cNvGrpSpPr>
            <p:nvPr userDrawn="1"/>
          </p:nvGrpSpPr>
          <p:grpSpPr bwMode="auto">
            <a:xfrm rot="5400000">
              <a:off x="3397" y="-1615"/>
              <a:ext cx="345" cy="4381"/>
              <a:chOff x="768" y="1700"/>
              <a:chExt cx="405" cy="2620"/>
            </a:xfrm>
          </p:grpSpPr>
          <p:sp>
            <p:nvSpPr>
              <p:cNvPr id="40" name="Rectangle 246"/>
              <p:cNvSpPr>
                <a:spLocks noChangeArrowheads="1"/>
              </p:cNvSpPr>
              <p:nvPr userDrawn="1"/>
            </p:nvSpPr>
            <p:spPr bwMode="gray">
              <a:xfrm>
                <a:off x="768" y="1700"/>
                <a:ext cx="95" cy="2620"/>
              </a:xfrm>
              <a:prstGeom prst="rect">
                <a:avLst/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Rectangle 247"/>
              <p:cNvSpPr>
                <a:spLocks noChangeArrowheads="1"/>
              </p:cNvSpPr>
              <p:nvPr userDrawn="1"/>
            </p:nvSpPr>
            <p:spPr bwMode="gray">
              <a:xfrm>
                <a:off x="912" y="1700"/>
                <a:ext cx="261" cy="2620"/>
              </a:xfrm>
              <a:prstGeom prst="rect">
                <a:avLst/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44" name="Group 257"/>
          <p:cNvGrpSpPr>
            <a:grpSpLocks/>
          </p:cNvGrpSpPr>
          <p:nvPr userDrawn="1"/>
        </p:nvGrpSpPr>
        <p:grpSpPr bwMode="auto">
          <a:xfrm>
            <a:off x="179388" y="549275"/>
            <a:ext cx="1666875" cy="1295400"/>
            <a:chOff x="624" y="768"/>
            <a:chExt cx="1050" cy="816"/>
          </a:xfrm>
        </p:grpSpPr>
        <p:sp>
          <p:nvSpPr>
            <p:cNvPr id="45" name="Rectangle 258"/>
            <p:cNvSpPr>
              <a:spLocks noChangeArrowheads="1"/>
            </p:cNvSpPr>
            <p:nvPr/>
          </p:nvSpPr>
          <p:spPr bwMode="auto">
            <a:xfrm>
              <a:off x="864" y="768"/>
              <a:ext cx="768" cy="576"/>
            </a:xfrm>
            <a:prstGeom prst="rect">
              <a:avLst/>
            </a:prstGeom>
            <a:solidFill>
              <a:srgbClr val="008000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008000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" name="AutoShape 259"/>
            <p:cNvSpPr>
              <a:spLocks noChangeArrowheads="1"/>
            </p:cNvSpPr>
            <p:nvPr/>
          </p:nvSpPr>
          <p:spPr bwMode="auto">
            <a:xfrm>
              <a:off x="1008" y="912"/>
              <a:ext cx="666" cy="576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0000FF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" name="Oval 260"/>
            <p:cNvSpPr>
              <a:spLocks noChangeArrowheads="1"/>
            </p:cNvSpPr>
            <p:nvPr/>
          </p:nvSpPr>
          <p:spPr bwMode="auto">
            <a:xfrm>
              <a:off x="624" y="1008"/>
              <a:ext cx="576" cy="576"/>
            </a:xfrm>
            <a:prstGeom prst="ellipse">
              <a:avLst/>
            </a:prstGeom>
            <a:solidFill>
              <a:srgbClr val="FF9900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791200" y="4114800"/>
            <a:ext cx="2971800" cy="762000"/>
          </a:xfrm>
        </p:spPr>
        <p:txBody>
          <a:bodyPr/>
          <a:lstStyle>
            <a:lvl1pPr marL="0" indent="0" algn="dist">
              <a:buFontTx/>
              <a:buNone/>
              <a:defRPr sz="1400" i="1">
                <a:latin typeface="Times New Roman" pitchFamily="18" charset="0"/>
              </a:defRPr>
            </a:lvl1pPr>
          </a:lstStyle>
          <a:p>
            <a:r>
              <a:rPr lang="en-US"/>
              <a:t>Образец подзаголовка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2722563"/>
            <a:ext cx="7772400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/>
              <a:t>Образец заголовка</a:t>
            </a:r>
          </a:p>
        </p:txBody>
      </p:sp>
      <p:sp>
        <p:nvSpPr>
          <p:cNvPr id="4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103563" y="6445250"/>
            <a:ext cx="1144587" cy="2762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445250"/>
            <a:ext cx="1206500" cy="2762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96000" y="6445250"/>
            <a:ext cx="1100138" cy="2762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CF7A4-AD13-4D73-8A21-BD57D4DCE1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BDB04-CF35-4AB4-9014-B938BE3529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34188" y="457200"/>
            <a:ext cx="1852612" cy="5668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76350" y="457200"/>
            <a:ext cx="5405438" cy="5668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DD314-B780-4356-9114-C94B28788B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6350" y="457200"/>
            <a:ext cx="6496050" cy="76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276350" y="1600200"/>
            <a:ext cx="741045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382424-28D0-47F1-8024-366EFB3BA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006530-FA4C-4ECF-87EA-47F28B7379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D699C-FA0E-44B6-AA20-A53CCDD737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76350" y="1600200"/>
            <a:ext cx="36290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57775" y="1600200"/>
            <a:ext cx="36290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3383A-B48C-4D28-B84F-C173BD761B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38C28-0C7A-4CF9-B00E-9B82116559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7C2D29-42D7-4E64-AC8A-C465157535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64F972-E2A2-4AAF-8609-41A9BC0944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844CA-DD31-440F-810A-9A95C2812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928D3-7288-4925-8A68-0115EA1D07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9"/>
          <p:cNvSpPr>
            <a:spLocks noChangeArrowheads="1"/>
          </p:cNvSpPr>
          <p:nvPr/>
        </p:nvSpPr>
        <p:spPr bwMode="gray">
          <a:xfrm>
            <a:off x="0" y="260350"/>
            <a:ext cx="1116013" cy="65976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7" name="Rectangle 56"/>
          <p:cNvSpPr>
            <a:spLocks noChangeArrowheads="1"/>
          </p:cNvSpPr>
          <p:nvPr/>
        </p:nvSpPr>
        <p:spPr bwMode="gray">
          <a:xfrm>
            <a:off x="0" y="0"/>
            <a:ext cx="1116013" cy="26035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12954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538538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D90CA7E-11AE-483E-95EA-5CC099D7C7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079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1276350" y="1600200"/>
            <a:ext cx="741045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grpSp>
        <p:nvGrpSpPr>
          <p:cNvPr id="3080" name="Group 71"/>
          <p:cNvGrpSpPr>
            <a:grpSpLocks/>
          </p:cNvGrpSpPr>
          <p:nvPr/>
        </p:nvGrpSpPr>
        <p:grpSpPr bwMode="auto">
          <a:xfrm rot="-5400000">
            <a:off x="283369" y="1416844"/>
            <a:ext cx="550862" cy="1117600"/>
            <a:chOff x="1060" y="0"/>
            <a:chExt cx="394" cy="4320"/>
          </a:xfrm>
        </p:grpSpPr>
        <p:sp>
          <p:nvSpPr>
            <p:cNvPr id="1071" name="Rectangle 72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2" name="Rectangle 73"/>
            <p:cNvSpPr>
              <a:spLocks noChangeArrowheads="1"/>
            </p:cNvSpPr>
            <p:nvPr userDrawn="1"/>
          </p:nvSpPr>
          <p:spPr bwMode="gray">
            <a:xfrm>
              <a:off x="1052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33" name="Rectangle 74"/>
          <p:cNvSpPr>
            <a:spLocks noChangeArrowheads="1"/>
          </p:cNvSpPr>
          <p:nvPr/>
        </p:nvSpPr>
        <p:spPr bwMode="gray">
          <a:xfrm rot="-5400000">
            <a:off x="3908425" y="-2727325"/>
            <a:ext cx="261938" cy="5716588"/>
          </a:xfrm>
          <a:prstGeom prst="rect">
            <a:avLst/>
          </a:prstGeom>
          <a:solidFill>
            <a:schemeClr val="tx2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3082" name="Group 80"/>
          <p:cNvGrpSpPr>
            <a:grpSpLocks/>
          </p:cNvGrpSpPr>
          <p:nvPr/>
        </p:nvGrpSpPr>
        <p:grpSpPr bwMode="auto">
          <a:xfrm>
            <a:off x="152400" y="0"/>
            <a:ext cx="457200" cy="6858000"/>
            <a:chOff x="768" y="1700"/>
            <a:chExt cx="405" cy="2620"/>
          </a:xfrm>
        </p:grpSpPr>
        <p:sp>
          <p:nvSpPr>
            <p:cNvPr id="1069" name="Rectangle 81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6" cy="2620"/>
            </a:xfrm>
            <a:prstGeom prst="rect">
              <a:avLst/>
            </a:prstGeom>
            <a:solidFill>
              <a:schemeClr val="tx2">
                <a:alpha val="30196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0" name="Rectangle 82"/>
            <p:cNvSpPr>
              <a:spLocks noChangeArrowheads="1"/>
            </p:cNvSpPr>
            <p:nvPr userDrawn="1"/>
          </p:nvSpPr>
          <p:spPr bwMode="gray">
            <a:xfrm>
              <a:off x="911" y="1700"/>
              <a:ext cx="262" cy="2620"/>
            </a:xfrm>
            <a:prstGeom prst="rect">
              <a:avLst/>
            </a:prstGeom>
            <a:solidFill>
              <a:schemeClr val="tx2">
                <a:alpha val="30196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35" name="Rectangle 60"/>
          <p:cNvSpPr>
            <a:spLocks noChangeArrowheads="1"/>
          </p:cNvSpPr>
          <p:nvPr/>
        </p:nvSpPr>
        <p:spPr bwMode="gray">
          <a:xfrm>
            <a:off x="1181100" y="333375"/>
            <a:ext cx="7962900" cy="1038225"/>
          </a:xfrm>
          <a:prstGeom prst="rect">
            <a:avLst/>
          </a:prstGeom>
          <a:gradFill rotWithShape="1">
            <a:gsLst>
              <a:gs pos="0">
                <a:srgbClr val="C0C0C0">
                  <a:alpha val="50000"/>
                </a:srgbClr>
              </a:gs>
              <a:gs pos="100000">
                <a:srgbClr val="E5E5E5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3084" name="Group 83"/>
          <p:cNvGrpSpPr>
            <a:grpSpLocks/>
          </p:cNvGrpSpPr>
          <p:nvPr/>
        </p:nvGrpSpPr>
        <p:grpSpPr bwMode="auto">
          <a:xfrm rot="5400000">
            <a:off x="283368" y="2840832"/>
            <a:ext cx="550863" cy="1117600"/>
            <a:chOff x="1060" y="0"/>
            <a:chExt cx="394" cy="4320"/>
          </a:xfrm>
        </p:grpSpPr>
        <p:sp>
          <p:nvSpPr>
            <p:cNvPr id="1067" name="Rectangle 84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8" name="Rectangle 85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37" name="Rectangle 75"/>
          <p:cNvSpPr>
            <a:spLocks noChangeArrowheads="1"/>
          </p:cNvSpPr>
          <p:nvPr/>
        </p:nvSpPr>
        <p:spPr bwMode="gray">
          <a:xfrm>
            <a:off x="6964363" y="6350"/>
            <a:ext cx="2179637" cy="254000"/>
          </a:xfrm>
          <a:prstGeom prst="rect">
            <a:avLst/>
          </a:prstGeom>
          <a:solidFill>
            <a:schemeClr val="accent2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3086" name="Group 89"/>
          <p:cNvGrpSpPr>
            <a:grpSpLocks/>
          </p:cNvGrpSpPr>
          <p:nvPr/>
        </p:nvGrpSpPr>
        <p:grpSpPr bwMode="auto">
          <a:xfrm>
            <a:off x="1905000" y="0"/>
            <a:ext cx="642938" cy="285750"/>
            <a:chOff x="768" y="1700"/>
            <a:chExt cx="405" cy="2620"/>
          </a:xfrm>
        </p:grpSpPr>
        <p:sp>
          <p:nvSpPr>
            <p:cNvPr id="1065" name="Rectangle 90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6" name="Rectangle 91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087" name="Group 92"/>
          <p:cNvGrpSpPr>
            <a:grpSpLocks/>
          </p:cNvGrpSpPr>
          <p:nvPr/>
        </p:nvGrpSpPr>
        <p:grpSpPr bwMode="auto">
          <a:xfrm>
            <a:off x="3810000" y="0"/>
            <a:ext cx="642938" cy="285750"/>
            <a:chOff x="768" y="1700"/>
            <a:chExt cx="405" cy="2620"/>
          </a:xfrm>
        </p:grpSpPr>
        <p:sp>
          <p:nvSpPr>
            <p:cNvPr id="1063" name="Rectangle 93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4" name="Rectangle 94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088" name="Group 95"/>
          <p:cNvGrpSpPr>
            <a:grpSpLocks/>
          </p:cNvGrpSpPr>
          <p:nvPr/>
        </p:nvGrpSpPr>
        <p:grpSpPr bwMode="auto">
          <a:xfrm>
            <a:off x="5791200" y="0"/>
            <a:ext cx="642938" cy="285750"/>
            <a:chOff x="768" y="1700"/>
            <a:chExt cx="405" cy="2620"/>
          </a:xfrm>
        </p:grpSpPr>
        <p:sp>
          <p:nvSpPr>
            <p:cNvPr id="1061" name="Rectangle 96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2" name="Rectangle 97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089" name="Group 98"/>
          <p:cNvGrpSpPr>
            <a:grpSpLocks/>
          </p:cNvGrpSpPr>
          <p:nvPr/>
        </p:nvGrpSpPr>
        <p:grpSpPr bwMode="auto">
          <a:xfrm>
            <a:off x="7772400" y="0"/>
            <a:ext cx="642938" cy="304800"/>
            <a:chOff x="768" y="1700"/>
            <a:chExt cx="405" cy="2620"/>
          </a:xfrm>
        </p:grpSpPr>
        <p:sp>
          <p:nvSpPr>
            <p:cNvPr id="1059" name="Rectangle 99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0" name="Rectangle 100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090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1276350" y="457200"/>
            <a:ext cx="6496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grpSp>
        <p:nvGrpSpPr>
          <p:cNvPr id="3091" name="Group 101"/>
          <p:cNvGrpSpPr>
            <a:grpSpLocks/>
          </p:cNvGrpSpPr>
          <p:nvPr/>
        </p:nvGrpSpPr>
        <p:grpSpPr bwMode="auto">
          <a:xfrm>
            <a:off x="152400" y="0"/>
            <a:ext cx="457200" cy="261938"/>
            <a:chOff x="768" y="1700"/>
            <a:chExt cx="405" cy="2620"/>
          </a:xfrm>
        </p:grpSpPr>
        <p:sp>
          <p:nvSpPr>
            <p:cNvPr id="1057" name="Rectangle 102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6" cy="2620"/>
            </a:xfrm>
            <a:prstGeom prst="rect">
              <a:avLst/>
            </a:prstGeom>
            <a:solidFill>
              <a:schemeClr val="tx2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8" name="Rectangle 103"/>
            <p:cNvSpPr>
              <a:spLocks noChangeArrowheads="1"/>
            </p:cNvSpPr>
            <p:nvPr userDrawn="1"/>
          </p:nvSpPr>
          <p:spPr bwMode="gray">
            <a:xfrm>
              <a:off x="911" y="1700"/>
              <a:ext cx="262" cy="2620"/>
            </a:xfrm>
            <a:prstGeom prst="rect">
              <a:avLst/>
            </a:prstGeom>
            <a:solidFill>
              <a:schemeClr val="tx2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092" name="Group 104"/>
          <p:cNvGrpSpPr>
            <a:grpSpLocks/>
          </p:cNvGrpSpPr>
          <p:nvPr/>
        </p:nvGrpSpPr>
        <p:grpSpPr bwMode="auto">
          <a:xfrm rot="-5400000">
            <a:off x="283369" y="4331494"/>
            <a:ext cx="550862" cy="1117600"/>
            <a:chOff x="1060" y="0"/>
            <a:chExt cx="394" cy="4320"/>
          </a:xfrm>
        </p:grpSpPr>
        <p:sp>
          <p:nvSpPr>
            <p:cNvPr id="1055" name="Rectangle 105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6" name="Rectangle 106"/>
            <p:cNvSpPr>
              <a:spLocks noChangeArrowheads="1"/>
            </p:cNvSpPr>
            <p:nvPr userDrawn="1"/>
          </p:nvSpPr>
          <p:spPr bwMode="gray">
            <a:xfrm>
              <a:off x="1052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093" name="Group 107"/>
          <p:cNvGrpSpPr>
            <a:grpSpLocks/>
          </p:cNvGrpSpPr>
          <p:nvPr/>
        </p:nvGrpSpPr>
        <p:grpSpPr bwMode="auto">
          <a:xfrm rot="5400000">
            <a:off x="283369" y="5779294"/>
            <a:ext cx="550862" cy="1117600"/>
            <a:chOff x="1060" y="0"/>
            <a:chExt cx="394" cy="4320"/>
          </a:xfrm>
        </p:grpSpPr>
        <p:sp>
          <p:nvSpPr>
            <p:cNvPr id="1053" name="Rectangle 108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4" name="Rectangle 109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094" name="Group 110"/>
          <p:cNvGrpSpPr>
            <a:grpSpLocks/>
          </p:cNvGrpSpPr>
          <p:nvPr/>
        </p:nvGrpSpPr>
        <p:grpSpPr bwMode="auto">
          <a:xfrm rot="-5400000">
            <a:off x="283368" y="192882"/>
            <a:ext cx="550863" cy="1117600"/>
            <a:chOff x="1060" y="0"/>
            <a:chExt cx="394" cy="4320"/>
          </a:xfrm>
        </p:grpSpPr>
        <p:sp>
          <p:nvSpPr>
            <p:cNvPr id="1051" name="Rectangle 111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2" name="Rectangle 112"/>
            <p:cNvSpPr>
              <a:spLocks noChangeArrowheads="1"/>
            </p:cNvSpPr>
            <p:nvPr userDrawn="1"/>
          </p:nvSpPr>
          <p:spPr bwMode="gray">
            <a:xfrm>
              <a:off x="1052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095" name="Group 113"/>
          <p:cNvGrpSpPr>
            <a:grpSpLocks/>
          </p:cNvGrpSpPr>
          <p:nvPr/>
        </p:nvGrpSpPr>
        <p:grpSpPr bwMode="auto">
          <a:xfrm>
            <a:off x="107950" y="188913"/>
            <a:ext cx="865188" cy="719137"/>
            <a:chOff x="624" y="768"/>
            <a:chExt cx="1050" cy="816"/>
          </a:xfrm>
        </p:grpSpPr>
        <p:sp>
          <p:nvSpPr>
            <p:cNvPr id="1048" name="Rectangle 114"/>
            <p:cNvSpPr>
              <a:spLocks noChangeArrowheads="1"/>
            </p:cNvSpPr>
            <p:nvPr/>
          </p:nvSpPr>
          <p:spPr bwMode="auto">
            <a:xfrm>
              <a:off x="865" y="768"/>
              <a:ext cx="767" cy="576"/>
            </a:xfrm>
            <a:prstGeom prst="rect">
              <a:avLst/>
            </a:prstGeom>
            <a:solidFill>
              <a:srgbClr val="008000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008000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9" name="AutoShape 115"/>
            <p:cNvSpPr>
              <a:spLocks noChangeArrowheads="1"/>
            </p:cNvSpPr>
            <p:nvPr/>
          </p:nvSpPr>
          <p:spPr bwMode="auto">
            <a:xfrm>
              <a:off x="1007" y="912"/>
              <a:ext cx="667" cy="576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0000FF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0" name="Oval 116"/>
            <p:cNvSpPr>
              <a:spLocks noChangeArrowheads="1"/>
            </p:cNvSpPr>
            <p:nvPr/>
          </p:nvSpPr>
          <p:spPr bwMode="auto">
            <a:xfrm>
              <a:off x="624" y="1008"/>
              <a:ext cx="576" cy="576"/>
            </a:xfrm>
            <a:prstGeom prst="ellipse">
              <a:avLst/>
            </a:prstGeom>
            <a:solidFill>
              <a:srgbClr val="FF9900"/>
            </a:solidFill>
            <a:ln w="9525">
              <a:round/>
              <a:headEnd/>
              <a:tailEnd/>
            </a:ln>
            <a:scene3d>
              <a:camera prst="legacyPerspectiveTopRight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2456" y="404664"/>
            <a:ext cx="7995072" cy="3744416"/>
          </a:xfrm>
        </p:spPr>
        <p:txBody>
          <a:bodyPr/>
          <a:lstStyle/>
          <a:p>
            <a:pPr algn="ctr" eaLnBrk="1" hangingPunct="1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Математика         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учебнику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Л.Г.Петерсон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 класс, 2 часть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«Сложение дробей с одинаковыми знаменателями»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5400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99992" y="4221088"/>
            <a:ext cx="4847852" cy="1428750"/>
          </a:xfrm>
        </p:spPr>
        <p:txBody>
          <a:bodyPr/>
          <a:lstStyle/>
          <a:p>
            <a:pPr algn="ctr" eaLnBrk="1" hangingPunct="1"/>
            <a:r>
              <a:rPr lang="ru-RU" sz="1800" b="1" i="0" dirty="0" smtClean="0">
                <a:cs typeface="Times New Roman" pitchFamily="18" charset="0"/>
              </a:rPr>
              <a:t>Выполнил: учитель высшей квалификационной </a:t>
            </a:r>
            <a:endParaRPr lang="ru-RU" sz="1800" i="0" dirty="0" smtClean="0">
              <a:cs typeface="Times New Roman" pitchFamily="18" charset="0"/>
            </a:endParaRPr>
          </a:p>
          <a:p>
            <a:pPr algn="ctr" eaLnBrk="1" hangingPunct="1"/>
            <a:r>
              <a:rPr lang="ru-RU" sz="1800" b="1" i="0" dirty="0" smtClean="0">
                <a:cs typeface="Times New Roman" pitchFamily="18" charset="0"/>
              </a:rPr>
              <a:t>категории</a:t>
            </a:r>
          </a:p>
          <a:p>
            <a:pPr algn="ctr" eaLnBrk="1" hangingPunct="1"/>
            <a:r>
              <a:rPr lang="ru-RU" sz="1800" b="1" i="0" dirty="0" err="1" smtClean="0">
                <a:cs typeface="Times New Roman" pitchFamily="18" charset="0"/>
              </a:rPr>
              <a:t>Буримская</a:t>
            </a:r>
            <a:r>
              <a:rPr lang="ru-RU" sz="1800" b="1" i="0" dirty="0" smtClean="0">
                <a:cs typeface="Times New Roman" pitchFamily="18" charset="0"/>
              </a:rPr>
              <a:t> Н.А</a:t>
            </a:r>
          </a:p>
          <a:p>
            <a:pPr eaLnBrk="1" hangingPunct="1"/>
            <a:endParaRPr lang="ru-RU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620688"/>
            <a:ext cx="4680520" cy="47613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012160" y="3935834"/>
            <a:ext cx="45720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u="sng" dirty="0"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016000" y="111920"/>
            <a:ext cx="7112000" cy="23241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Пешеход шёл по шоссе. Сначала он прошёл </a:t>
            </a: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всего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8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/>
          </a:p>
        </p:txBody>
      </p:sp>
      <p:pic>
        <p:nvPicPr>
          <p:cNvPr id="15363" name="Содержимое 6" descr="Безымянный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1520" y="3185573"/>
            <a:ext cx="6392807" cy="35302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364" name="Прямоугольник 3"/>
          <p:cNvSpPr>
            <a:spLocks noChangeArrowheads="1"/>
          </p:cNvSpPr>
          <p:nvPr/>
        </p:nvSpPr>
        <p:spPr bwMode="auto">
          <a:xfrm>
            <a:off x="4788024" y="950914"/>
            <a:ext cx="62150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пути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, а потом</a:t>
            </a:r>
            <a:endParaRPr lang="ru-RU" dirty="0"/>
          </a:p>
        </p:txBody>
      </p:sp>
      <p:sp>
        <p:nvSpPr>
          <p:cNvPr id="15365" name="Прямоугольник 4"/>
          <p:cNvSpPr>
            <a:spLocks noChangeArrowheads="1"/>
          </p:cNvSpPr>
          <p:nvPr/>
        </p:nvSpPr>
        <p:spPr bwMode="auto">
          <a:xfrm>
            <a:off x="1091428" y="1956306"/>
            <a:ext cx="4572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u="sng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пути. 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8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6" name="Прямоугольник 5"/>
          <p:cNvSpPr>
            <a:spLocks noChangeArrowheads="1"/>
          </p:cNvSpPr>
          <p:nvPr/>
        </p:nvSpPr>
        <p:spPr bwMode="auto">
          <a:xfrm>
            <a:off x="2643188" y="2000250"/>
            <a:ext cx="6286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Какую часть пути прошёл пешеход?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Левая фигурная скобка 8"/>
          <p:cNvSpPr/>
          <p:nvPr/>
        </p:nvSpPr>
        <p:spPr>
          <a:xfrm rot="16200000">
            <a:off x="1778236" y="3453295"/>
            <a:ext cx="1071563" cy="3651870"/>
          </a:xfrm>
          <a:prstGeom prst="leftBrac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368" name="Прямоугольник 9"/>
          <p:cNvSpPr>
            <a:spLocks noChangeArrowheads="1"/>
          </p:cNvSpPr>
          <p:nvPr/>
        </p:nvSpPr>
        <p:spPr bwMode="auto">
          <a:xfrm>
            <a:off x="2123728" y="5779295"/>
            <a:ext cx="7200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4479454" y="5179220"/>
            <a:ext cx="2857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u="sng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3600" b="1" u="sng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3600" b="1" u="sng" dirty="0"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8   8  8</a:t>
            </a:r>
          </a:p>
        </p:txBody>
      </p:sp>
      <p:sp>
        <p:nvSpPr>
          <p:cNvPr id="15370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1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+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755576" y="0"/>
            <a:ext cx="9649072" cy="4525962"/>
          </a:xfrm>
        </p:spPr>
        <p:txBody>
          <a:bodyPr/>
          <a:lstStyle/>
          <a:p>
            <a:pPr algn="ctr">
              <a:buFontTx/>
              <a:buNone/>
            </a:pPr>
            <a:endParaRPr lang="ru-RU" sz="4000" b="1" dirty="0" smtClean="0"/>
          </a:p>
          <a:p>
            <a:pPr>
              <a:buFontTx/>
              <a:buNone/>
            </a:pPr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Физминутка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для глаз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916832"/>
            <a:ext cx="4824536" cy="3045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6943917"/>
              </p:ext>
            </p:extLst>
          </p:nvPr>
        </p:nvGraphicFramePr>
        <p:xfrm>
          <a:off x="1187624" y="3429000"/>
          <a:ext cx="7318375" cy="1246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Уравнение" r:id="rId3" imgW="1777680" imgH="393480" progId="Equation.3">
                  <p:embed/>
                </p:oleObj>
              </mc:Choice>
              <mc:Fallback>
                <p:oleObj name="Уравнение" r:id="rId3" imgW="1777680" imgH="393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3429000"/>
                        <a:ext cx="7318375" cy="1246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219732"/>
              </p:ext>
            </p:extLst>
          </p:nvPr>
        </p:nvGraphicFramePr>
        <p:xfrm>
          <a:off x="2212975" y="620688"/>
          <a:ext cx="4718050" cy="2519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Уравнение" r:id="rId5" imgW="1333440" imgH="1041120" progId="Equation.3">
                  <p:embed/>
                </p:oleObj>
              </mc:Choice>
              <mc:Fallback>
                <p:oleObj name="Уравнение" r:id="rId5" imgW="1333440" imgH="104112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2975" y="620688"/>
                        <a:ext cx="4718050" cy="2519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0763998"/>
              </p:ext>
            </p:extLst>
          </p:nvPr>
        </p:nvGraphicFramePr>
        <p:xfrm>
          <a:off x="4499992" y="476672"/>
          <a:ext cx="3328982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43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146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00198">
                <a:tc>
                  <a:txBody>
                    <a:bodyPr/>
                    <a:lstStyle/>
                    <a:p>
                      <a:pPr algn="l"/>
                      <a:r>
                        <a:rPr lang="ru-RU" sz="2400" b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  <a:p>
                      <a:pPr algn="l"/>
                      <a:r>
                        <a:rPr lang="ru-RU" sz="2400" b="1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u="non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 Я понял всё, могу работать сам и объяснить другому.»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80709">
                <a:tc>
                  <a:txBody>
                    <a:bodyPr/>
                    <a:lstStyle/>
                    <a:p>
                      <a:r>
                        <a:rPr lang="ru-RU" sz="2400" b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r>
                        <a:rPr lang="ru-RU" sz="2400" b="1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u="non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«Я всё понял, могу работать, пользуясь правилом.»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80709">
                <a:tc>
                  <a:txBody>
                    <a:bodyPr/>
                    <a:lstStyle/>
                    <a:p>
                      <a:r>
                        <a:rPr lang="ru-RU" sz="2400" b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  <a:p>
                      <a:r>
                        <a:rPr lang="ru-RU" sz="2400" b="1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u="non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«Я понял всё, но у меня остались вопросы.»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8449" name="Oval 18"/>
          <p:cNvSpPr>
            <a:spLocks noChangeArrowheads="1"/>
          </p:cNvSpPr>
          <p:nvPr/>
        </p:nvSpPr>
        <p:spPr bwMode="auto">
          <a:xfrm>
            <a:off x="611560" y="1052736"/>
            <a:ext cx="3190875" cy="328612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8" name="Прямая соединительная линия 7"/>
          <p:cNvCxnSpPr>
            <a:stCxn id="18449" idx="0"/>
            <a:endCxn id="18449" idx="0"/>
          </p:cNvCxnSpPr>
          <p:nvPr/>
        </p:nvCxnSpPr>
        <p:spPr>
          <a:xfrm>
            <a:off x="2206998" y="1052736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18449" idx="0"/>
            <a:endCxn id="18449" idx="0"/>
          </p:cNvCxnSpPr>
          <p:nvPr/>
        </p:nvCxnSpPr>
        <p:spPr>
          <a:xfrm>
            <a:off x="2206998" y="1052736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18449" idx="0"/>
            <a:endCxn id="18449" idx="0"/>
          </p:cNvCxnSpPr>
          <p:nvPr/>
        </p:nvCxnSpPr>
        <p:spPr>
          <a:xfrm>
            <a:off x="2206998" y="1052736"/>
            <a:ext cx="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18449" idx="0"/>
          </p:cNvCxnSpPr>
          <p:nvPr/>
        </p:nvCxnSpPr>
        <p:spPr>
          <a:xfrm rot="5400000" flipH="1" flipV="1">
            <a:off x="2123653" y="1112268"/>
            <a:ext cx="142875" cy="238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18449" idx="0"/>
            <a:endCxn id="18449" idx="4"/>
          </p:cNvCxnSpPr>
          <p:nvPr/>
        </p:nvCxnSpPr>
        <p:spPr>
          <a:xfrm>
            <a:off x="2206998" y="1052736"/>
            <a:ext cx="0" cy="32861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18449" idx="2"/>
            <a:endCxn id="18449" idx="6"/>
          </p:cNvCxnSpPr>
          <p:nvPr/>
        </p:nvCxnSpPr>
        <p:spPr>
          <a:xfrm>
            <a:off x="611560" y="2695799"/>
            <a:ext cx="31908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187623" y="1412776"/>
            <a:ext cx="6496050" cy="762000"/>
          </a:xfrm>
        </p:spPr>
        <p:txBody>
          <a:bodyPr/>
          <a:lstStyle/>
          <a:p>
            <a:pPr algn="ctr"/>
            <a:r>
              <a:rPr lang="ru-RU" dirty="0" smtClean="0"/>
              <a:t>Домашнее задание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6012413"/>
              </p:ext>
            </p:extLst>
          </p:nvPr>
        </p:nvGraphicFramePr>
        <p:xfrm>
          <a:off x="1863881" y="2420888"/>
          <a:ext cx="5143535" cy="25003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435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003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Стр.10</a:t>
                      </a:r>
                      <a:r>
                        <a:rPr lang="ru-RU" sz="4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№3, №5</a:t>
                      </a:r>
                    </a:p>
                    <a:p>
                      <a:pPr algn="ctr"/>
                      <a:endParaRPr lang="ru-RU" sz="40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40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6496050" cy="762000"/>
          </a:xfrm>
        </p:spPr>
        <p:txBody>
          <a:bodyPr/>
          <a:lstStyle/>
          <a:p>
            <a:pPr eaLnBrk="1" hangingPunct="1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«Человек подобен дроби: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знаменателе то,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он о себе думает,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числителе – то,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он есть на самом деле»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	-Толстой Л.Н.</a:t>
            </a:r>
          </a:p>
        </p:txBody>
      </p:sp>
      <p:pic>
        <p:nvPicPr>
          <p:cNvPr id="20483" name="Picture 2" descr="http://www.hemenkitap.com/urunler/yazarlar/Tolstoy_140-190_for_coll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064" y="753219"/>
            <a:ext cx="3016250" cy="4097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1475656" y="548680"/>
            <a:ext cx="7560840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. Одну или несколько долей целого называют: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1.Долей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2.Дробью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3.Целым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числом</a:t>
            </a:r>
          </a:p>
          <a:p>
            <a:pPr eaLnBrk="0" hangingPunct="0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2. Черту дроби понимают как знак действия: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1.Умножения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2.Деления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3.Вычитания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4.Сложения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3. Число, записанное над чертой дроби называется: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eaLnBrk="0" hangingPunct="0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1.Числитель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0" hangingPunct="0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2.Знаменатель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0" hangingPunct="0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4.Число,записанное под чертой дроби называется:</a:t>
            </a:r>
          </a:p>
          <a:p>
            <a:pPr eaLnBrk="0" hangingPunct="0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1.Числитель.</a:t>
            </a:r>
          </a:p>
          <a:p>
            <a:pPr eaLnBrk="0" hangingPunct="0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2.Знаменатель.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6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6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6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617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617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17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617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617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617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17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617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9649072" cy="6929438"/>
          </a:xfrm>
        </p:spPr>
        <p:txBody>
          <a:bodyPr/>
          <a:lstStyle/>
          <a:p>
            <a:pPr marL="457200" indent="-457200">
              <a:buFontTx/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5. Знаменатель дроби показывает:	</a:t>
            </a:r>
          </a:p>
          <a:p>
            <a:pPr marL="457200" indent="-457200">
              <a:buFontTx/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			1.На сколько частей разделили целое.</a:t>
            </a:r>
          </a:p>
          <a:p>
            <a:pPr marL="457200" indent="-457200">
              <a:buFontTx/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			2.Сколько частей взяли.</a:t>
            </a:r>
          </a:p>
          <a:p>
            <a:pPr marL="457200" indent="-457200">
              <a:buFontTx/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6. Числитель дроби показывает:</a:t>
            </a:r>
          </a:p>
          <a:p>
            <a:pPr marL="457200" indent="-457200">
              <a:buFontTx/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			1.На сколько частей разделили целое.</a:t>
            </a:r>
          </a:p>
          <a:p>
            <a:pPr marL="457200" indent="-457200">
              <a:buFontTx/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			2.Сколько частей взяли.</a:t>
            </a:r>
          </a:p>
          <a:p>
            <a:pPr marL="457200" indent="-457200">
              <a:buFontTx/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7. Из двух дробей с одинаковыми знаменателями больше та, </a:t>
            </a:r>
          </a:p>
          <a:p>
            <a:pPr marL="457200" indent="-457200">
              <a:buFontTx/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у которой:      		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1.Числитель больше,</a:t>
            </a:r>
          </a:p>
          <a:p>
            <a:pPr marL="457200" indent="-457200">
              <a:buFontTx/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			2.Числитель меньше,</a:t>
            </a:r>
          </a:p>
          <a:p>
            <a:pPr marL="457200" indent="-457200">
              <a:buFontTx/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			3.Числители равны.</a:t>
            </a:r>
          </a:p>
          <a:p>
            <a:pPr marL="457200" indent="-457200">
              <a:buFontTx/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8. Из двух дробей с одинаковыми числителями больше та, </a:t>
            </a:r>
          </a:p>
          <a:p>
            <a:pPr marL="457200" indent="-457200">
              <a:buFontTx/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у которой: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	1.Знаменатели равны,</a:t>
            </a:r>
          </a:p>
          <a:p>
            <a:pPr marL="457200" indent="-457200">
              <a:buFontTx/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			2.Знаменатель меньше,</a:t>
            </a:r>
          </a:p>
          <a:p>
            <a:pPr marL="457200" indent="-457200">
              <a:buFontTx/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			3.Знаменатель больше.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156" y="3501008"/>
            <a:ext cx="8009688" cy="30955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952125" y="762411"/>
            <a:ext cx="7056438" cy="295275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Длина дороги равна 10 км. Заасфальтировано </a:t>
            </a:r>
            <a:r>
              <a:rPr lang="ru-RU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дороги.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5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Сколько км заасфальтировано?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 smtClean="0"/>
          </a:p>
        </p:txBody>
      </p:sp>
      <p:sp>
        <p:nvSpPr>
          <p:cNvPr id="9219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22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223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225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227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229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231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5214938" y="5643563"/>
            <a:ext cx="312297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10:5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∙2=8 (км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403648" y="463550"/>
            <a:ext cx="6496050" cy="21082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Автобус проехал 12 км, что составило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всего пути.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3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Безымянный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512" y="3212976"/>
            <a:ext cx="6930337" cy="34472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244" name="Прямоугольник 8"/>
          <p:cNvSpPr>
            <a:spLocks noChangeArrowheads="1"/>
          </p:cNvSpPr>
          <p:nvPr/>
        </p:nvSpPr>
        <p:spPr bwMode="auto">
          <a:xfrm>
            <a:off x="1186954" y="2060848"/>
            <a:ext cx="6929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Какова длина всего пути?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3481872" y="5517232"/>
            <a:ext cx="3643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12:2∙3= 18(км)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403648" y="304092"/>
            <a:ext cx="6496050" cy="118069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Туристам нужно пройти путь 5 км. Они прошли 2км. Какую часть пути они прошли?</a:t>
            </a:r>
            <a:endParaRPr lang="ru-RU" dirty="0" smtClean="0"/>
          </a:p>
        </p:txBody>
      </p:sp>
      <p:pic>
        <p:nvPicPr>
          <p:cNvPr id="4" name="Содержимое 3" descr="Безымянный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1520" y="3908176"/>
            <a:ext cx="5951538" cy="27860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36" y="5517232"/>
            <a:ext cx="1419373" cy="10578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971600" y="233646"/>
            <a:ext cx="7112000" cy="23241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Пешеход шёл по шоссе. Сначала он прошёл </a:t>
            </a: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всего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8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/>
          </a:p>
        </p:txBody>
      </p:sp>
      <p:pic>
        <p:nvPicPr>
          <p:cNvPr id="11267" name="Содержимое 6" descr="Безымянный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3573016"/>
            <a:ext cx="5715000" cy="31559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292" name="Прямоугольник 3"/>
          <p:cNvSpPr>
            <a:spLocks noChangeArrowheads="1"/>
          </p:cNvSpPr>
          <p:nvPr/>
        </p:nvSpPr>
        <p:spPr bwMode="auto">
          <a:xfrm>
            <a:off x="4788024" y="1072640"/>
            <a:ext cx="62150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пути, а потом</a:t>
            </a:r>
            <a:endParaRPr lang="ru-RU" dirty="0"/>
          </a:p>
        </p:txBody>
      </p:sp>
      <p:sp>
        <p:nvSpPr>
          <p:cNvPr id="12293" name="Прямоугольник 4"/>
          <p:cNvSpPr>
            <a:spLocks noChangeArrowheads="1"/>
          </p:cNvSpPr>
          <p:nvPr/>
        </p:nvSpPr>
        <p:spPr bwMode="auto">
          <a:xfrm>
            <a:off x="971600" y="2000249"/>
            <a:ext cx="4572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u="sng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пути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4" name="Прямоугольник 5"/>
          <p:cNvSpPr>
            <a:spLocks noChangeArrowheads="1"/>
          </p:cNvSpPr>
          <p:nvPr/>
        </p:nvSpPr>
        <p:spPr bwMode="auto">
          <a:xfrm>
            <a:off x="2454344" y="2005866"/>
            <a:ext cx="6286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Какую часть пути прошёл пешеход?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Левая фигурная скобка 8"/>
          <p:cNvSpPr/>
          <p:nvPr/>
        </p:nvSpPr>
        <p:spPr>
          <a:xfrm rot="16200000">
            <a:off x="1611401" y="3891696"/>
            <a:ext cx="1071563" cy="3215259"/>
          </a:xfrm>
          <a:prstGeom prst="leftBrac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272" name="Прямоугольник 9"/>
          <p:cNvSpPr>
            <a:spLocks noChangeArrowheads="1"/>
          </p:cNvSpPr>
          <p:nvPr/>
        </p:nvSpPr>
        <p:spPr bwMode="auto">
          <a:xfrm>
            <a:off x="1979712" y="6037731"/>
            <a:ext cx="571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2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620688"/>
            <a:ext cx="4968552" cy="47089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0" y="466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641645"/>
            <a:ext cx="4959860" cy="472933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6300192" y="3861048"/>
            <a:ext cx="45720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u="sng" dirty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572TGp_fresh_light">
  <a:themeElements>
    <a:clrScheme name="572TGp_fresh_light 2">
      <a:dk1>
        <a:srgbClr val="000000"/>
      </a:dk1>
      <a:lt1>
        <a:srgbClr val="FFFFFF"/>
      </a:lt1>
      <a:dk2>
        <a:srgbClr val="AFE91F"/>
      </a:dk2>
      <a:lt2>
        <a:srgbClr val="B2B2B2"/>
      </a:lt2>
      <a:accent1>
        <a:srgbClr val="70D34D"/>
      </a:accent1>
      <a:accent2>
        <a:srgbClr val="4192DB"/>
      </a:accent2>
      <a:accent3>
        <a:srgbClr val="FFFFFF"/>
      </a:accent3>
      <a:accent4>
        <a:srgbClr val="000000"/>
      </a:accent4>
      <a:accent5>
        <a:srgbClr val="BBE6B2"/>
      </a:accent5>
      <a:accent6>
        <a:srgbClr val="3A84C6"/>
      </a:accent6>
      <a:hlink>
        <a:srgbClr val="EC7A24"/>
      </a:hlink>
      <a:folHlink>
        <a:srgbClr val="AB6CCE"/>
      </a:folHlink>
    </a:clrScheme>
    <a:fontScheme name="572TGp_fresh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72TGp_fresh_light 1">
        <a:dk1>
          <a:srgbClr val="000000"/>
        </a:dk1>
        <a:lt1>
          <a:srgbClr val="FFFFFF"/>
        </a:lt1>
        <a:dk2>
          <a:srgbClr val="FDD903"/>
        </a:dk2>
        <a:lt2>
          <a:srgbClr val="B2B2B2"/>
        </a:lt2>
        <a:accent1>
          <a:srgbClr val="FF9900"/>
        </a:accent1>
        <a:accent2>
          <a:srgbClr val="76C73F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6AB438"/>
        </a:accent6>
        <a:hlink>
          <a:srgbClr val="E2507A"/>
        </a:hlink>
        <a:folHlink>
          <a:srgbClr val="5ACA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72TGp_fresh_light 2">
        <a:dk1>
          <a:srgbClr val="000000"/>
        </a:dk1>
        <a:lt1>
          <a:srgbClr val="FFFFFF"/>
        </a:lt1>
        <a:dk2>
          <a:srgbClr val="AFE91F"/>
        </a:dk2>
        <a:lt2>
          <a:srgbClr val="B2B2B2"/>
        </a:lt2>
        <a:accent1>
          <a:srgbClr val="70D34D"/>
        </a:accent1>
        <a:accent2>
          <a:srgbClr val="4192DB"/>
        </a:accent2>
        <a:accent3>
          <a:srgbClr val="FFFFFF"/>
        </a:accent3>
        <a:accent4>
          <a:srgbClr val="000000"/>
        </a:accent4>
        <a:accent5>
          <a:srgbClr val="BBE6B2"/>
        </a:accent5>
        <a:accent6>
          <a:srgbClr val="3A84C6"/>
        </a:accent6>
        <a:hlink>
          <a:srgbClr val="EC7A24"/>
        </a:hlink>
        <a:folHlink>
          <a:srgbClr val="AB6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72TGp_fresh_light 3">
        <a:dk1>
          <a:srgbClr val="000000"/>
        </a:dk1>
        <a:lt1>
          <a:srgbClr val="FFFFFF"/>
        </a:lt1>
        <a:dk2>
          <a:srgbClr val="72D3F6"/>
        </a:dk2>
        <a:lt2>
          <a:srgbClr val="B2B2B2"/>
        </a:lt2>
        <a:accent1>
          <a:srgbClr val="51A0E1"/>
        </a:accent1>
        <a:accent2>
          <a:srgbClr val="7FCD53"/>
        </a:accent2>
        <a:accent3>
          <a:srgbClr val="FFFFFF"/>
        </a:accent3>
        <a:accent4>
          <a:srgbClr val="000000"/>
        </a:accent4>
        <a:accent5>
          <a:srgbClr val="B3CDEE"/>
        </a:accent5>
        <a:accent6>
          <a:srgbClr val="72BA4A"/>
        </a:accent6>
        <a:hlink>
          <a:srgbClr val="CB518E"/>
        </a:hlink>
        <a:folHlink>
          <a:srgbClr val="DB862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572TGp_fresh_light</Template>
  <TotalTime>838</TotalTime>
  <Words>159</Words>
  <Application>Microsoft Office PowerPoint</Application>
  <PresentationFormat>Экран (4:3)</PresentationFormat>
  <Paragraphs>73</Paragraphs>
  <Slides>16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572TGp_fresh_light</vt:lpstr>
      <vt:lpstr>Уравнение</vt:lpstr>
      <vt:lpstr>  Математика           по учебнику Л.Г.Петерсон                             4 класс, 2 часть  «Сложение дробей с одинаковыми знаменателями» </vt:lpstr>
      <vt:lpstr>Презентация PowerPoint</vt:lpstr>
      <vt:lpstr>Презентация PowerPoint</vt:lpstr>
      <vt:lpstr>Длина дороги равна 10 км. Заасфальтировано 2 дороги.                       5 Сколько км заасфальтировано? </vt:lpstr>
      <vt:lpstr>Автобус проехал 12 км, что составило 2 всего пути.                     3 </vt:lpstr>
      <vt:lpstr>  Туристам нужно пройти путь 5 км. Они прошли 2км. Какую часть пути они прошли?</vt:lpstr>
      <vt:lpstr> Пешеход шёл по шоссе. Сначала он прошёл 2 всего                      8 </vt:lpstr>
      <vt:lpstr>Презентация PowerPoint</vt:lpstr>
      <vt:lpstr>Презентация PowerPoint</vt:lpstr>
      <vt:lpstr>Презентация PowerPoint</vt:lpstr>
      <vt:lpstr> Пешеход шёл по шоссе. Сначала он прошёл 2 всего                      8 </vt:lpstr>
      <vt:lpstr>Презентация PowerPoint</vt:lpstr>
      <vt:lpstr>Презентация PowerPoint</vt:lpstr>
      <vt:lpstr>Презентация PowerPoint</vt:lpstr>
      <vt:lpstr>Домашнее задание</vt:lpstr>
      <vt:lpstr>«Человек подобен дроби:  в знаменателе то,  что он о себе думает,  в числителе – то,  что он есть на самом деле»    -Толстой Л.Н.</vt:lpstr>
    </vt:vector>
  </TitlesOfParts>
  <Company>МОУ СОШ №30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1</dc:creator>
  <cp:lastModifiedBy>Учитель</cp:lastModifiedBy>
  <cp:revision>85</cp:revision>
  <dcterms:created xsi:type="dcterms:W3CDTF">2009-07-04T17:13:33Z</dcterms:created>
  <dcterms:modified xsi:type="dcterms:W3CDTF">2022-12-20T10:28:26Z</dcterms:modified>
</cp:coreProperties>
</file>