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7" r:id="rId4"/>
    <p:sldId id="258" r:id="rId5"/>
    <p:sldId id="259" r:id="rId6"/>
    <p:sldId id="262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5D625-28CF-4D1E-A6A3-C5FF254DB1FF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B3B804-4A20-4B49-8C15-369836146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5D625-28CF-4D1E-A6A3-C5FF254DB1FF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B3B804-4A20-4B49-8C15-369836146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5D625-28CF-4D1E-A6A3-C5FF254DB1FF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B3B804-4A20-4B49-8C15-369836146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5D625-28CF-4D1E-A6A3-C5FF254DB1FF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B3B804-4A20-4B49-8C15-369836146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5D625-28CF-4D1E-A6A3-C5FF254DB1FF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B3B804-4A20-4B49-8C15-369836146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5D625-28CF-4D1E-A6A3-C5FF254DB1FF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B3B804-4A20-4B49-8C15-369836146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5D625-28CF-4D1E-A6A3-C5FF254DB1FF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B3B804-4A20-4B49-8C15-369836146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5D625-28CF-4D1E-A6A3-C5FF254DB1FF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B3B804-4A20-4B49-8C15-369836146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5D625-28CF-4D1E-A6A3-C5FF254DB1FF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B3B804-4A20-4B49-8C15-369836146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5D625-28CF-4D1E-A6A3-C5FF254DB1FF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B3B804-4A20-4B49-8C15-369836146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5D625-28CF-4D1E-A6A3-C5FF254DB1FF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B3B804-4A20-4B49-8C15-369836146A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B5D625-28CF-4D1E-A6A3-C5FF254DB1FF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DB3B804-4A20-4B49-8C15-369836146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530352"/>
            <a:ext cx="4266760" cy="62110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200" dirty="0"/>
              <a:t>Побывал я однажды в стране, </a:t>
            </a:r>
          </a:p>
          <a:p>
            <a:pPr marL="0" indent="0">
              <a:buNone/>
            </a:pPr>
            <a:r>
              <a:rPr lang="ru-RU" sz="3200" dirty="0"/>
              <a:t>Где исчезли буковки не. </a:t>
            </a:r>
          </a:p>
          <a:p>
            <a:pPr marL="0" indent="0">
              <a:buNone/>
            </a:pPr>
            <a:r>
              <a:rPr lang="ru-RU" sz="3200" dirty="0"/>
              <a:t>Посмотрел я вокруг с </a:t>
            </a:r>
            <a:r>
              <a:rPr lang="ru-RU" sz="3200" dirty="0" err="1"/>
              <a:t>доумением</a:t>
            </a:r>
            <a:r>
              <a:rPr lang="ru-RU" sz="3200" dirty="0"/>
              <a:t>: </a:t>
            </a:r>
          </a:p>
          <a:p>
            <a:pPr marL="0" indent="0">
              <a:buNone/>
            </a:pPr>
            <a:r>
              <a:rPr lang="ru-RU" sz="3200" dirty="0"/>
              <a:t>Что за </a:t>
            </a:r>
            <a:r>
              <a:rPr lang="ru-RU" sz="3200" dirty="0" err="1"/>
              <a:t>лепое</a:t>
            </a:r>
            <a:r>
              <a:rPr lang="ru-RU" sz="3200" dirty="0"/>
              <a:t> положение? </a:t>
            </a:r>
          </a:p>
          <a:p>
            <a:endParaRPr lang="ru-RU" sz="3200" dirty="0"/>
          </a:p>
          <a:p>
            <a:pPr marL="0" indent="0">
              <a:buNone/>
            </a:pPr>
            <a:r>
              <a:rPr lang="ru-RU" sz="3200" dirty="0"/>
              <a:t>Но кругом было тихо-тихо, </a:t>
            </a:r>
          </a:p>
          <a:p>
            <a:pPr marL="0" indent="0">
              <a:buNone/>
            </a:pPr>
            <a:r>
              <a:rPr lang="ru-RU" sz="3200" dirty="0"/>
              <a:t>И во всем была </a:t>
            </a:r>
            <a:r>
              <a:rPr lang="ru-RU" sz="3200" dirty="0" err="1"/>
              <a:t>разбериха</a:t>
            </a:r>
            <a:r>
              <a:rPr lang="ru-RU" sz="3200" dirty="0"/>
              <a:t>. </a:t>
            </a:r>
          </a:p>
          <a:p>
            <a:pPr marL="0" indent="0">
              <a:buNone/>
            </a:pPr>
            <a:r>
              <a:rPr lang="ru-RU" sz="3200" dirty="0"/>
              <a:t>И на </a:t>
            </a:r>
            <a:r>
              <a:rPr lang="ru-RU" sz="3200" dirty="0" err="1"/>
              <a:t>взрачной</a:t>
            </a:r>
            <a:r>
              <a:rPr lang="ru-RU" sz="3200" dirty="0"/>
              <a:t> клумбе у будки </a:t>
            </a:r>
          </a:p>
          <a:p>
            <a:pPr marL="0" indent="0">
              <a:buNone/>
            </a:pPr>
            <a:r>
              <a:rPr lang="ru-RU" sz="3200" dirty="0"/>
              <a:t>Голубые цвели </a:t>
            </a:r>
            <a:r>
              <a:rPr lang="ru-RU" sz="3200" dirty="0" err="1"/>
              <a:t>забудки</a:t>
            </a:r>
            <a:r>
              <a:rPr lang="ru-RU" sz="3200" dirty="0"/>
              <a:t>. </a:t>
            </a:r>
          </a:p>
          <a:p>
            <a:pPr marL="0" indent="0">
              <a:buNone/>
            </a:pPr>
            <a:r>
              <a:rPr lang="ru-RU" sz="3200" dirty="0"/>
              <a:t>И погода стояла </a:t>
            </a:r>
            <a:r>
              <a:rPr lang="ru-RU" sz="3200" dirty="0" err="1"/>
              <a:t>настная</a:t>
            </a:r>
            <a:r>
              <a:rPr lang="ru-RU" sz="3200" dirty="0"/>
              <a:t>, </a:t>
            </a:r>
          </a:p>
          <a:p>
            <a:pPr marL="0" indent="0">
              <a:buNone/>
            </a:pPr>
            <a:r>
              <a:rPr lang="ru-RU" sz="3200" dirty="0"/>
              <a:t>И гуляла собака </a:t>
            </a:r>
            <a:r>
              <a:rPr lang="ru-RU" sz="3200" dirty="0" err="1"/>
              <a:t>счастная</a:t>
            </a:r>
            <a:r>
              <a:rPr lang="ru-RU" sz="3200" dirty="0"/>
              <a:t> </a:t>
            </a:r>
          </a:p>
          <a:p>
            <a:pPr marL="0" indent="0">
              <a:buNone/>
            </a:pPr>
            <a:r>
              <a:rPr lang="ru-RU" sz="3200" dirty="0"/>
              <a:t>И, виляя хвостом, уклюже </a:t>
            </a:r>
          </a:p>
          <a:p>
            <a:pPr marL="0" indent="0">
              <a:buNone/>
            </a:pPr>
            <a:r>
              <a:rPr lang="ru-RU" sz="3200" dirty="0"/>
              <a:t>Пробегала </a:t>
            </a:r>
            <a:r>
              <a:rPr lang="ru-RU" sz="3200" dirty="0" err="1"/>
              <a:t>пролазные</a:t>
            </a:r>
            <a:r>
              <a:rPr lang="ru-RU" sz="3200" dirty="0"/>
              <a:t> лужи.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Мне </a:t>
            </a:r>
            <a:r>
              <a:rPr lang="ru-RU" sz="3200" dirty="0"/>
              <a:t>навстречу без всякого страха 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530352"/>
            <a:ext cx="4464496" cy="4389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smtClean="0"/>
              <a:t>Шел </a:t>
            </a:r>
            <a:r>
              <a:rPr lang="ru-RU" sz="2200" dirty="0"/>
              <a:t>умытый, причесанный ряха, </a:t>
            </a:r>
            <a:br>
              <a:rPr lang="ru-RU" sz="2200" dirty="0"/>
            </a:br>
            <a:r>
              <a:rPr lang="ru-RU" sz="2200" dirty="0"/>
              <a:t>А за ряхой по травке свежей </a:t>
            </a:r>
            <a:br>
              <a:rPr lang="ru-RU" sz="2200" dirty="0"/>
            </a:br>
            <a:r>
              <a:rPr lang="ru-RU" sz="2200" dirty="0"/>
              <a:t>Шли </a:t>
            </a:r>
            <a:r>
              <a:rPr lang="ru-RU" sz="2200" dirty="0" err="1"/>
              <a:t>суразный</a:t>
            </a:r>
            <a:r>
              <a:rPr lang="ru-RU" sz="2200" dirty="0"/>
              <a:t> </a:t>
            </a:r>
            <a:r>
              <a:rPr lang="ru-RU" sz="2200" dirty="0" err="1"/>
              <a:t>дотепа</a:t>
            </a:r>
            <a:r>
              <a:rPr lang="ru-RU" sz="2200" dirty="0"/>
              <a:t> и вежа. </a:t>
            </a:r>
          </a:p>
          <a:p>
            <a:pPr marL="0" indent="0">
              <a:buNone/>
            </a:pPr>
            <a:r>
              <a:rPr lang="ru-RU" sz="2200" dirty="0"/>
              <a:t>А из школы, взявшись под ручки, </a:t>
            </a:r>
            <a:br>
              <a:rPr lang="ru-RU" sz="2200" dirty="0"/>
            </a:br>
            <a:r>
              <a:rPr lang="ru-RU" sz="2200" dirty="0"/>
              <a:t>Чинным шагом вышли </a:t>
            </a:r>
            <a:r>
              <a:rPr lang="ru-RU" sz="2200" dirty="0" err="1"/>
              <a:t>доучки</a:t>
            </a:r>
            <a:r>
              <a:rPr lang="ru-RU" sz="2200" dirty="0"/>
              <a:t>. </a:t>
            </a:r>
          </a:p>
          <a:p>
            <a:pPr marL="0" indent="0">
              <a:buNone/>
            </a:pPr>
            <a:r>
              <a:rPr lang="ru-RU" sz="2200" dirty="0"/>
              <a:t>И навстречу всем утром рано </a:t>
            </a:r>
            <a:br>
              <a:rPr lang="ru-RU" sz="2200" dirty="0"/>
            </a:br>
            <a:r>
              <a:rPr lang="ru-RU" sz="2200" dirty="0"/>
              <a:t>Улыбалась царевна Смеяна. </a:t>
            </a:r>
          </a:p>
          <a:p>
            <a:pPr marL="0" indent="0">
              <a:buNone/>
            </a:pPr>
            <a:r>
              <a:rPr lang="ru-RU" sz="2200" dirty="0"/>
              <a:t>Очень жаль, что только во сне 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007917"/>
            <a:ext cx="614685" cy="71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98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u="sng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Спасибо!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Работали дружно, надеюсь, нескучно!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02" y="1285860"/>
            <a:ext cx="2643206" cy="3073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>
                <a:solidFill>
                  <a:schemeClr val="tx1"/>
                </a:solidFill>
              </a:rPr>
              <a:t>Слитное и раздельное написание не с </a:t>
            </a:r>
            <a:r>
              <a:rPr lang="ru-RU" sz="4600" b="0" dirty="0">
                <a:solidFill>
                  <a:schemeClr val="tx1"/>
                </a:solidFill>
              </a:rPr>
              <a:t>наречиями на –о, -е</a:t>
            </a:r>
            <a:br>
              <a:rPr lang="ru-RU" sz="4600" b="0" dirty="0">
                <a:solidFill>
                  <a:schemeClr val="tx1"/>
                </a:solidFill>
              </a:rPr>
            </a:br>
            <a:endParaRPr lang="ru-RU" sz="4600" b="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41168"/>
            <a:ext cx="9747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s://avatars.mds.yandex.net/get-pdb/932587/8bfc7820-cf0f-4d8f-a4b7-b9cf8414ba70/s1200?webp=fals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808963"/>
            <a:ext cx="977900" cy="1132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10811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76672"/>
            <a:ext cx="820891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Не употребляется без не	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Можно заменить синонимом</a:t>
            </a:r>
          </a:p>
          <a:p>
            <a:r>
              <a:rPr lang="ru-RU" sz="2000" b="1" dirty="0" smtClean="0"/>
              <a:t>	</a:t>
            </a:r>
          </a:p>
          <a:p>
            <a:r>
              <a:rPr lang="ru-RU" sz="2000" b="1" dirty="0" smtClean="0"/>
              <a:t>Есть отрицательные слова( наречия, местоимения)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Есть противопоставление с союзом А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Есть слова далеко не, вовсе не, отнюдь не</a:t>
            </a:r>
          </a:p>
          <a:p>
            <a:r>
              <a:rPr lang="ru-RU" sz="2000" b="1" dirty="0" smtClean="0"/>
              <a:t> 	</a:t>
            </a:r>
          </a:p>
          <a:p>
            <a:r>
              <a:rPr lang="ru-RU" sz="2000" b="1" dirty="0" smtClean="0"/>
              <a:t>Есть зависимые слова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Есть предлог</a:t>
            </a:r>
          </a:p>
          <a:p>
            <a:r>
              <a:rPr lang="ru-RU" sz="2000" b="1" dirty="0" smtClean="0"/>
              <a:t>	</a:t>
            </a:r>
          </a:p>
          <a:p>
            <a:r>
              <a:rPr lang="ru-RU" sz="2000" b="1" dirty="0" smtClean="0"/>
              <a:t>Есть степень сравнения</a:t>
            </a:r>
          </a:p>
          <a:p>
            <a:r>
              <a:rPr lang="ru-RU" sz="2000" b="1" dirty="0" smtClean="0"/>
              <a:t>	</a:t>
            </a:r>
          </a:p>
          <a:p>
            <a:r>
              <a:rPr lang="ru-RU" sz="2000" b="1" dirty="0" smtClean="0"/>
              <a:t>Всегда раздельно</a:t>
            </a:r>
          </a:p>
          <a:p>
            <a:endParaRPr lang="ru-RU" sz="2000" b="1" dirty="0"/>
          </a:p>
          <a:p>
            <a:r>
              <a:rPr lang="ru-RU" sz="2000" b="1" dirty="0" smtClean="0"/>
              <a:t>Есть приставка </a:t>
            </a:r>
            <a:r>
              <a:rPr lang="ru-RU" sz="2000" b="1" dirty="0" err="1" smtClean="0"/>
              <a:t>недо</a:t>
            </a:r>
            <a:r>
              <a:rPr lang="ru-RU" sz="2000" b="1" dirty="0" smtClean="0"/>
              <a:t>-</a:t>
            </a:r>
          </a:p>
          <a:p>
            <a:endParaRPr lang="ru-RU" dirty="0"/>
          </a:p>
        </p:txBody>
      </p:sp>
      <p:pic>
        <p:nvPicPr>
          <p:cNvPr id="4" name="Рисунок 3" descr="http://www.v3toys.ru/kiwi-public-data/Kiwi_Img/5aa2d426aa4a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37112"/>
            <a:ext cx="1872208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2285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3"/>
            <a:ext cx="8424936" cy="677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2071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30352"/>
            <a:ext cx="8424936" cy="5994992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1.Взлететь (не)высоко, а низко</a:t>
            </a:r>
          </a:p>
          <a:p>
            <a:r>
              <a:rPr lang="ru-RU" b="1" dirty="0"/>
              <a:t>2 Мое произношение далеко (не) идеально.</a:t>
            </a:r>
          </a:p>
          <a:p>
            <a:r>
              <a:rPr lang="ru-RU" b="1" dirty="0"/>
              <a:t>3 Писать (не) аккуратно</a:t>
            </a:r>
          </a:p>
          <a:p>
            <a:r>
              <a:rPr lang="ru-RU" b="1" dirty="0"/>
              <a:t>4 на улице (не) громко говорили люди</a:t>
            </a:r>
          </a:p>
          <a:p>
            <a:r>
              <a:rPr lang="ru-RU" b="1" dirty="0"/>
              <a:t>5 Ушёл (не)далеко от дома</a:t>
            </a:r>
          </a:p>
          <a:p>
            <a:r>
              <a:rPr lang="ru-RU" b="1" dirty="0"/>
              <a:t>6 Читать (не)громко, но выразительно</a:t>
            </a:r>
          </a:p>
          <a:p>
            <a:r>
              <a:rPr lang="ru-RU" b="1" dirty="0"/>
              <a:t>7 Появиться (не) </a:t>
            </a:r>
            <a:r>
              <a:rPr lang="ru-RU" b="1" dirty="0" err="1"/>
              <a:t>ожиданно</a:t>
            </a:r>
            <a:endParaRPr lang="ru-RU" b="1" dirty="0"/>
          </a:p>
          <a:p>
            <a:r>
              <a:rPr lang="ru-RU" b="1" dirty="0"/>
              <a:t>8 Нисколько (не) трудно помочь</a:t>
            </a:r>
          </a:p>
          <a:p>
            <a:r>
              <a:rPr lang="ru-RU" b="1" dirty="0"/>
              <a:t>9 Вести себя (не) серьезно, а беспечно</a:t>
            </a:r>
          </a:p>
          <a:p>
            <a:r>
              <a:rPr lang="ru-RU" b="1" dirty="0"/>
              <a:t>10 Поступил </a:t>
            </a:r>
            <a:r>
              <a:rPr lang="ru-RU" b="1" dirty="0" smtClean="0"/>
              <a:t>вовсе (не</a:t>
            </a:r>
            <a:r>
              <a:rPr lang="ru-RU" b="1" dirty="0"/>
              <a:t>) красиво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7060" y="1"/>
            <a:ext cx="843371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48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1730"/>
            <a:ext cx="8433454" cy="614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5753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30352"/>
            <a:ext cx="8568952" cy="592298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sz="3200" b="1" dirty="0"/>
              <a:t>Месяц с вышины неба давно не/ярко озарял не/большой двор, наполненный людьми, не/ушедшими спать в дом, густую кучу верб и высокий бурьян, в котором не/видно частокола, окружавшего двор. Она все сидела в головах не/наглядных сыновей своих, ни на минуту не/сводила с них глаз и не думала о сне. Уже кони, чуя рассвет, полегли на траву; верхние листья верб начали не/громко лепетать, и мало-помалу лепечущая струя спустилась по ним до самого низу. </a:t>
            </a:r>
          </a:p>
          <a:p>
            <a:pPr>
              <a:lnSpc>
                <a:spcPct val="120000"/>
              </a:lnSpc>
            </a:pPr>
            <a:r>
              <a:rPr lang="ru-RU" sz="3200" b="1" dirty="0"/>
              <a:t>Она просидела до самого света, вовсе не/утомленная и  не/вероятно желающая, чтобы ночь  протянулась как можно дольше. Со степи понеслось не/звонкое ржание жеребенка; красные полосы  не/возможно </a:t>
            </a:r>
            <a:r>
              <a:rPr lang="ru-RU" sz="3200" b="1" dirty="0" smtClean="0"/>
              <a:t>ярко сверкнули </a:t>
            </a:r>
            <a:r>
              <a:rPr lang="ru-RU" sz="3200" b="1" dirty="0"/>
              <a:t>на небе. ( По мотивам)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5986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a405.idata.over-blog.com/3/07/30/95/McCarthy/taras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92961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30352"/>
            <a:ext cx="8258204" cy="582760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Нечего </a:t>
            </a:r>
            <a:r>
              <a:rPr lang="ru-RU" b="1" dirty="0" smtClean="0"/>
              <a:t>описывать всех битв, где неустрашимо показали себя </a:t>
            </a:r>
            <a:r>
              <a:rPr lang="ru-RU" b="1" dirty="0" err="1" smtClean="0"/>
              <a:t>козаки</a:t>
            </a:r>
            <a:r>
              <a:rPr lang="ru-RU" b="1" dirty="0" smtClean="0"/>
              <a:t>: все это внесено в летописные страницы. Известно, какова в Русской земле война, поднятая за веру…Непреоборима и грозна она, как нерукотворная скала среди неимоверно бурного моря. Из самой средины морского дна возносит она к небесам </a:t>
            </a:r>
            <a:r>
              <a:rPr lang="ru-RU" b="1" dirty="0" err="1" smtClean="0"/>
              <a:t>непроломные</a:t>
            </a:r>
            <a:r>
              <a:rPr lang="ru-RU" b="1" dirty="0" smtClean="0"/>
              <a:t> свои стены, вся созданная из одного цельного, неделимого камня. </a:t>
            </a:r>
            <a:r>
              <a:rPr lang="ru-RU" b="1" dirty="0" err="1" smtClean="0"/>
              <a:t>Отвсюду</a:t>
            </a:r>
            <a:r>
              <a:rPr lang="ru-RU" b="1" dirty="0" smtClean="0"/>
              <a:t> видна она и глядит неуклонно в очи волнам ,бегущим мимо. И горе кораблю, который </a:t>
            </a:r>
            <a:r>
              <a:rPr lang="ru-RU" b="1" dirty="0" err="1" smtClean="0"/>
              <a:t>нанесется</a:t>
            </a:r>
            <a:r>
              <a:rPr lang="ru-RU" b="1" dirty="0" smtClean="0"/>
              <a:t> на нее! В щепы летят бессильные его снасти, тонет и ломится в прах все, что ни есть на них, и неимоверно жалким криком погибающих оглашается пораженный воздух. (По мотивам повести Н.В. Гоголя «Тарас </a:t>
            </a:r>
            <a:r>
              <a:rPr lang="ru-RU" b="1" dirty="0" err="1" smtClean="0"/>
              <a:t>Бульба</a:t>
            </a:r>
            <a:r>
              <a:rPr lang="ru-RU" b="1" dirty="0" smtClean="0"/>
              <a:t>»)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60</TotalTime>
  <Words>419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Слайд 1</vt:lpstr>
      <vt:lpstr>Слитное и раздельное написание не с наречиями на –о, -е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Спасибо!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Слитное и раздельное написание не с наречиями на –о, -е</dc:title>
  <dc:creator>Лариса</dc:creator>
  <cp:lastModifiedBy>Лариса Петровна</cp:lastModifiedBy>
  <cp:revision>7</cp:revision>
  <dcterms:created xsi:type="dcterms:W3CDTF">2018-11-22T01:24:40Z</dcterms:created>
  <dcterms:modified xsi:type="dcterms:W3CDTF">2018-11-22T03:59:31Z</dcterms:modified>
</cp:coreProperties>
</file>