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14AC"/>
    <a:srgbClr val="572CF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54C71-9EC8-49D0-B6C2-46B8426913DD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C8BEF-282E-4EA5-A3F5-B5D7340A6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556792"/>
            <a:ext cx="7772400" cy="2952328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572CF4"/>
                </a:solidFill>
              </a:rPr>
              <a:t>Take a trip along the Thames</a:t>
            </a:r>
            <a:endParaRPr lang="ru-RU" sz="5400" dirty="0">
              <a:solidFill>
                <a:srgbClr val="572CF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373216"/>
            <a:ext cx="6400800" cy="265584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414AC"/>
                </a:solidFill>
              </a:rPr>
              <a:t>The Tower of </a:t>
            </a:r>
            <a:r>
              <a:rPr lang="en-US" dirty="0">
                <a:solidFill>
                  <a:srgbClr val="1414AC"/>
                </a:solidFill>
              </a:rPr>
              <a:t>L</a:t>
            </a:r>
            <a:r>
              <a:rPr lang="en-US" dirty="0" smtClean="0">
                <a:solidFill>
                  <a:srgbClr val="1414AC"/>
                </a:solidFill>
              </a:rPr>
              <a:t>ondon</a:t>
            </a:r>
            <a:endParaRPr lang="ru-RU" dirty="0">
              <a:solidFill>
                <a:srgbClr val="1414A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3476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Содержимое 4" descr="the tower of london_t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95936" y="0"/>
            <a:ext cx="5148063" cy="68580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809328"/>
            <a:ext cx="3322712" cy="578802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1414AC"/>
                </a:solidFill>
              </a:rPr>
              <a:t>The Tower has </a:t>
            </a:r>
            <a:r>
              <a:rPr lang="en-US" sz="2800" dirty="0" smtClean="0">
                <a:solidFill>
                  <a:srgbClr val="C00000"/>
                </a:solidFill>
              </a:rPr>
              <a:t>served many purposes </a:t>
            </a:r>
            <a:r>
              <a:rPr lang="en-US" sz="2800" dirty="0" smtClean="0">
                <a:solidFill>
                  <a:srgbClr val="1414AC"/>
                </a:solidFill>
              </a:rPr>
              <a:t>in the past. It has been a prison, a </a:t>
            </a:r>
            <a:r>
              <a:rPr lang="en-US" sz="2800" dirty="0" smtClean="0">
                <a:solidFill>
                  <a:srgbClr val="C00000"/>
                </a:solidFill>
              </a:rPr>
              <a:t>medieval</a:t>
            </a:r>
            <a:r>
              <a:rPr lang="en-US" sz="2800" dirty="0" smtClean="0">
                <a:solidFill>
                  <a:srgbClr val="1414AC"/>
                </a:solidFill>
              </a:rPr>
              <a:t> palace, a </a:t>
            </a:r>
            <a:r>
              <a:rPr lang="en-US" sz="2800" dirty="0" smtClean="0">
                <a:solidFill>
                  <a:srgbClr val="C00000"/>
                </a:solidFill>
              </a:rPr>
              <a:t>fortress</a:t>
            </a:r>
            <a:r>
              <a:rPr lang="en-US" sz="2800" dirty="0" smtClean="0">
                <a:solidFill>
                  <a:srgbClr val="1414AC"/>
                </a:solidFill>
              </a:rPr>
              <a:t> and an arsenal. Now it is a museum. It is an amazing place to see it!</a:t>
            </a:r>
            <a:endParaRPr lang="ru-RU" sz="2800" dirty="0">
              <a:solidFill>
                <a:srgbClr val="1414A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414AC"/>
                </a:solidFill>
              </a:rPr>
              <a:t>The </a:t>
            </a:r>
            <a:r>
              <a:rPr lang="en-US" dirty="0">
                <a:solidFill>
                  <a:srgbClr val="1414AC"/>
                </a:solidFill>
              </a:rPr>
              <a:t>L</a:t>
            </a:r>
            <a:r>
              <a:rPr lang="en-US" dirty="0" smtClean="0">
                <a:solidFill>
                  <a:srgbClr val="1414AC"/>
                </a:solidFill>
              </a:rPr>
              <a:t>ondon Eye</a:t>
            </a:r>
            <a:endParaRPr lang="ru-RU" dirty="0">
              <a:solidFill>
                <a:srgbClr val="1414A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316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Содержимое 4" descr="charkhofalak-10-375x5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19872" y="188640"/>
            <a:ext cx="5724128" cy="640871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1" y="548680"/>
            <a:ext cx="3096344" cy="576064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1414AC"/>
                </a:solidFill>
              </a:rPr>
              <a:t>The London Eye is a giant observation wheel </a:t>
            </a:r>
            <a:r>
              <a:rPr lang="en-US" sz="2400" dirty="0" smtClean="0">
                <a:solidFill>
                  <a:srgbClr val="C00000"/>
                </a:solidFill>
              </a:rPr>
              <a:t>situated on the bank of the river Thames</a:t>
            </a:r>
            <a:r>
              <a:rPr lang="en-US" sz="2400" dirty="0" smtClean="0">
                <a:solidFill>
                  <a:srgbClr val="1414AC"/>
                </a:solidFill>
              </a:rPr>
              <a:t>. It is 135 meters high.  Since opening in March 2000 the London Eye has become a symbol of modern Britain. </a:t>
            </a:r>
            <a:r>
              <a:rPr lang="en-US" sz="2400" dirty="0" smtClean="0">
                <a:solidFill>
                  <a:srgbClr val="1414AC"/>
                </a:solidFill>
              </a:rPr>
              <a:t>The big wheel built in 2000 for the </a:t>
            </a:r>
            <a:r>
              <a:rPr lang="en-US" sz="2400" dirty="0" smtClean="0">
                <a:solidFill>
                  <a:srgbClr val="C00000"/>
                </a:solidFill>
              </a:rPr>
              <a:t>millennium.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9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27168" cy="216024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414AC"/>
                </a:solidFill>
              </a:rPr>
              <a:t>Shakespeare’s Globe Theatre</a:t>
            </a:r>
            <a:endParaRPr lang="ru-RU" dirty="0">
              <a:solidFill>
                <a:srgbClr val="1414A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260648"/>
            <a:ext cx="2592288" cy="720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Содержимое 4" descr="Hamlet_CMYK_John_Tramper_Globe_Int_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47864" y="260648"/>
            <a:ext cx="5796136" cy="612068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404664"/>
            <a:ext cx="2952329" cy="6048672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1414AC"/>
                </a:solidFill>
              </a:rPr>
              <a:t>The globe theatre has long been </a:t>
            </a:r>
            <a:r>
              <a:rPr lang="en-US" sz="2000" dirty="0" smtClean="0">
                <a:solidFill>
                  <a:srgbClr val="C00000"/>
                </a:solidFill>
              </a:rPr>
              <a:t>associated with Williams Shakespeare.</a:t>
            </a:r>
          </a:p>
          <a:p>
            <a:r>
              <a:rPr lang="en-US" sz="2000" dirty="0" smtClean="0">
                <a:solidFill>
                  <a:srgbClr val="1414AC"/>
                </a:solidFill>
              </a:rPr>
              <a:t>The </a:t>
            </a:r>
            <a:r>
              <a:rPr lang="en-US" sz="2000" dirty="0" smtClean="0">
                <a:solidFill>
                  <a:srgbClr val="C00000"/>
                </a:solidFill>
              </a:rPr>
              <a:t>original</a:t>
            </a:r>
            <a:r>
              <a:rPr lang="en-US" sz="2000" dirty="0" smtClean="0">
                <a:solidFill>
                  <a:srgbClr val="1414AC"/>
                </a:solidFill>
              </a:rPr>
              <a:t> Globe </a:t>
            </a:r>
          </a:p>
          <a:p>
            <a:r>
              <a:rPr lang="en-US" sz="2000" dirty="0" smtClean="0">
                <a:solidFill>
                  <a:srgbClr val="1414AC"/>
                </a:solidFill>
              </a:rPr>
              <a:t>Theatre burnt down in a fire started by a cannon which was fired during a </a:t>
            </a:r>
            <a:r>
              <a:rPr lang="en-US" sz="2000" dirty="0" smtClean="0">
                <a:solidFill>
                  <a:srgbClr val="C00000"/>
                </a:solidFill>
              </a:rPr>
              <a:t>performance</a:t>
            </a:r>
            <a:r>
              <a:rPr lang="en-US" sz="2000" dirty="0" smtClean="0">
                <a:solidFill>
                  <a:srgbClr val="1414AC"/>
                </a:solidFill>
              </a:rPr>
              <a:t>. The most resent Globe, which was completed in 1997, is not just a theatre. </a:t>
            </a:r>
            <a:r>
              <a:rPr lang="en-US" sz="2000" dirty="0" smtClean="0">
                <a:solidFill>
                  <a:srgbClr val="1414AC"/>
                </a:solidFill>
              </a:rPr>
              <a:t>It runs educational workshops and lectures for schools.</a:t>
            </a:r>
            <a:endParaRPr lang="ru-RU" sz="2000" dirty="0">
              <a:solidFill>
                <a:srgbClr val="1414A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1115616" y="1052736"/>
            <a:ext cx="6912768" cy="49685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414AC"/>
                </a:solidFill>
              </a:rPr>
              <a:t>What purposes has The Tower served in the past?</a:t>
            </a:r>
          </a:p>
          <a:p>
            <a:r>
              <a:rPr lang="en-US" dirty="0" smtClean="0">
                <a:solidFill>
                  <a:srgbClr val="1414AC"/>
                </a:solidFill>
              </a:rPr>
              <a:t>Where is the London Eye situated?</a:t>
            </a:r>
          </a:p>
          <a:p>
            <a:r>
              <a:rPr lang="en-US" dirty="0" smtClean="0">
                <a:solidFill>
                  <a:srgbClr val="1414AC"/>
                </a:solidFill>
              </a:rPr>
              <a:t>Since what time has the London Eye become a symbol of a modern Britain?</a:t>
            </a:r>
          </a:p>
          <a:p>
            <a:r>
              <a:rPr lang="en-US" dirty="0" smtClean="0">
                <a:solidFill>
                  <a:srgbClr val="1414AC"/>
                </a:solidFill>
              </a:rPr>
              <a:t>With what name is the Globe Theatre associated? </a:t>
            </a:r>
          </a:p>
          <a:p>
            <a:endParaRPr lang="en-US" dirty="0" smtClean="0">
              <a:solidFill>
                <a:srgbClr val="1414AC"/>
              </a:solidFill>
            </a:endParaRPr>
          </a:p>
          <a:p>
            <a:endParaRPr lang="en-US" dirty="0" smtClean="0">
              <a:solidFill>
                <a:srgbClr val="1414AC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1414A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Другая 2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204</Words>
  <Application>Microsoft Office PowerPoint</Application>
  <PresentationFormat>Экран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Take a trip along the Thames</vt:lpstr>
      <vt:lpstr>The Tower of London</vt:lpstr>
      <vt:lpstr>Слайд 3</vt:lpstr>
      <vt:lpstr>The London Eye</vt:lpstr>
      <vt:lpstr>Слайд 5</vt:lpstr>
      <vt:lpstr>Shakespeare’s Globe Theatre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Take a trip along the Thames</dc:title>
  <dc:creator>Пользователь</dc:creator>
  <cp:lastModifiedBy>Пользователь</cp:lastModifiedBy>
  <cp:revision>21</cp:revision>
  <dcterms:created xsi:type="dcterms:W3CDTF">2013-04-13T13:52:04Z</dcterms:created>
  <dcterms:modified xsi:type="dcterms:W3CDTF">2013-04-18T18:54:26Z</dcterms:modified>
</cp:coreProperties>
</file>