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2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7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9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0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3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9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1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6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433C9-FCED-4109-869C-3A6C9CFA9D5B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A69D-74D4-4028-ABE5-706D79156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6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" y="247716"/>
            <a:ext cx="9174073" cy="56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46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4"/>
          <a:stretch/>
        </p:blipFill>
        <p:spPr bwMode="auto">
          <a:xfrm>
            <a:off x="32645" y="116632"/>
            <a:ext cx="881958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98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5"/>
          <a:stretch/>
        </p:blipFill>
        <p:spPr bwMode="auto">
          <a:xfrm>
            <a:off x="0" y="11863"/>
            <a:ext cx="8979536" cy="658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45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9"/>
          <a:stretch/>
        </p:blipFill>
        <p:spPr bwMode="auto">
          <a:xfrm>
            <a:off x="30801" y="-15490"/>
            <a:ext cx="9064613" cy="66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5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4"/>
          <a:stretch/>
        </p:blipFill>
        <p:spPr bwMode="auto">
          <a:xfrm>
            <a:off x="0" y="-26431"/>
            <a:ext cx="8948832" cy="647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20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1"/>
          <a:stretch/>
        </p:blipFill>
        <p:spPr bwMode="auto">
          <a:xfrm>
            <a:off x="177" y="0"/>
            <a:ext cx="908052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9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/>
        </p:blipFill>
        <p:spPr bwMode="auto">
          <a:xfrm>
            <a:off x="18434" y="0"/>
            <a:ext cx="9125566" cy="66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7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9"/>
          <a:stretch/>
        </p:blipFill>
        <p:spPr bwMode="auto">
          <a:xfrm>
            <a:off x="17303" y="0"/>
            <a:ext cx="91473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90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7"/>
          <a:stretch/>
        </p:blipFill>
        <p:spPr bwMode="auto">
          <a:xfrm>
            <a:off x="26640" y="260648"/>
            <a:ext cx="91855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1437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0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33156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3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5"/>
          <a:stretch/>
        </p:blipFill>
        <p:spPr bwMode="auto">
          <a:xfrm>
            <a:off x="23129" y="116632"/>
            <a:ext cx="900833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8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" y="116632"/>
            <a:ext cx="9074287" cy="560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40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/>
          <a:stretch/>
        </p:blipFill>
        <p:spPr bwMode="auto">
          <a:xfrm>
            <a:off x="0" y="0"/>
            <a:ext cx="9144000" cy="66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99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7"/>
          <a:stretch/>
        </p:blipFill>
        <p:spPr bwMode="auto">
          <a:xfrm>
            <a:off x="-41145" y="-171400"/>
            <a:ext cx="92838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53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7056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362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2022-02-25T11:23:04Z</dcterms:created>
  <dcterms:modified xsi:type="dcterms:W3CDTF">2022-02-25T11:50:13Z</dcterms:modified>
</cp:coreProperties>
</file>