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add title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AF463A-BC7C-46EE-9F1E-7F377CCA4891}" type="datetimeFigureOut">
              <a:rPr lang="en-US" smtClean="0"/>
              <a:pPr/>
              <a:t>11/15/2017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EAF463A-BC7C-46EE-9F1E-7F377CCA4891}" type="datetimeFigureOut">
              <a:rPr lang="en-US" smtClean="0"/>
              <a:pPr/>
              <a:t>11/15/2017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EAF463A-BC7C-46EE-9F1E-7F377CCA4891}" type="datetimeFigureOut">
              <a:rPr lang="en-US" smtClean="0"/>
              <a:pPr/>
              <a:t>11/15/2017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EAF463A-BC7C-46EE-9F1E-7F377CCA4891}" type="datetimeFigureOut">
              <a:rPr lang="en-US" smtClean="0"/>
              <a:pPr/>
              <a:t>11/15/2017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AF463A-BC7C-46EE-9F1E-7F377CCA4891}" type="datetimeFigureOut">
              <a:rPr lang="en-US" smtClean="0"/>
              <a:pPr/>
              <a:t>11/15/2017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AF463A-BC7C-46EE-9F1E-7F377CCA4891}" type="datetimeFigureOut">
              <a:rPr lang="en-US" smtClean="0"/>
              <a:pPr/>
              <a:t>11/15/2017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AF463A-BC7C-46EE-9F1E-7F377CCA4891}" type="datetimeFigureOut">
              <a:rPr lang="en-US" smtClean="0"/>
              <a:pPr/>
              <a:t>11/15/2017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AF463A-BC7C-46EE-9F1E-7F377CCA4891}" type="datetimeFigureOut">
              <a:rPr lang="en-US" smtClean="0"/>
              <a:pPr/>
              <a:t>11/15/2017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83448D-3A78-4528-A469-B745A65DA48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latinLnBrk="0">
        <a:spcBef>
          <a:spcPct val="0"/>
        </a:spcBef>
        <a:buNone/>
        <a:defRPr sz="4400" kern="1200">
          <a:solidFill>
            <a:schemeClr val="tx1"/>
          </a:solidFill>
          <a:latin typeface="+mj-lt"/>
          <a:ea typeface="+mj-ea"/>
          <a:cs typeface="+mj-cs"/>
        </a:defRPr>
      </a:lvl1pPr>
    </p:titleStyle>
    <p:bodyStyle>
      <a:lvl1pPr marL="342900" indent="-342900" algn="l" defTabSz="914400" rtl="0" latinLnBrk="0">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latinLnBrk="0">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latinLnBrk="0">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latinLnBrk="0">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latinLnBrk="0">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latinLnBrk="0">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latinLnBrk="0">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latinLnBrk="0">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latinLnBrk="0">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600" y="381000"/>
            <a:ext cx="8458200" cy="5509200"/>
          </a:xfrm>
          <a:prstGeom prst="rect">
            <a:avLst/>
          </a:prstGeom>
          <a:noFill/>
        </p:spPr>
        <p:txBody>
          <a:bodyPr wrap="square" rtlCol="0">
            <a:spAutoFit/>
          </a:bodyPr>
          <a:lstStyle/>
          <a:p>
            <a:r>
              <a:rPr lang="en-US" sz="4400" b="1" dirty="0" err="1" smtClean="0"/>
              <a:t>krfolmbwdfpoianbwkdlopetszapnqetywuyt</a:t>
            </a:r>
            <a:r>
              <a:rPr lang="ru-RU" sz="4400" b="1" dirty="0" smtClean="0"/>
              <a:t>р</a:t>
            </a:r>
            <a:r>
              <a:rPr lang="en-US" sz="4400" b="1" dirty="0" smtClean="0"/>
              <a:t>nplkhsdgardeningmxdeoiqqakdtheatrempekfrjuznbverjbclkswfmusickqweifjrhyclkmqhdenufnblkjsrtlqwemzncollectinglwqkvmnrdlkritnvlpeorijnnbalwemncookinglqw</a:t>
            </a:r>
            <a:endParaRPr lang="en-US" sz="4400" b="1" dirty="0" smtClean="0"/>
          </a:p>
          <a:p>
            <a:r>
              <a:rPr lang="en-US" sz="4400" b="1" dirty="0" err="1" smtClean="0"/>
              <a:t>lwmjhhikingpqterganbxiekldsaoiurartkwqlepomckdlkpemwcckqaemh</a:t>
            </a:r>
            <a:endParaRPr lang="ru-RU" sz="44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fs00.infourok.ru/images/doc/184/210865/hello_html_128781f8.png"/>
          <p:cNvPicPr>
            <a:picLocks noChangeAspect="1" noChangeArrowheads="1"/>
          </p:cNvPicPr>
          <p:nvPr/>
        </p:nvPicPr>
        <p:blipFill>
          <a:blip r:embed="rId2" cstate="print"/>
          <a:srcRect/>
          <a:stretch>
            <a:fillRect/>
          </a:stretch>
        </p:blipFill>
        <p:spPr bwMode="auto">
          <a:xfrm>
            <a:off x="1" y="0"/>
            <a:ext cx="2438399" cy="1981200"/>
          </a:xfrm>
          <a:prstGeom prst="rect">
            <a:avLst/>
          </a:prstGeom>
          <a:noFill/>
        </p:spPr>
      </p:pic>
      <p:sp>
        <p:nvSpPr>
          <p:cNvPr id="4" name="TextBox 3"/>
          <p:cNvSpPr txBox="1"/>
          <p:nvPr/>
        </p:nvSpPr>
        <p:spPr>
          <a:xfrm>
            <a:off x="2514600" y="533400"/>
            <a:ext cx="3886200" cy="923330"/>
          </a:xfrm>
          <a:prstGeom prst="rect">
            <a:avLst/>
          </a:prstGeom>
          <a:noFill/>
        </p:spPr>
        <p:txBody>
          <a:bodyPr wrap="square" rtlCol="0">
            <a:spAutoFit/>
          </a:bodyPr>
          <a:lstStyle/>
          <a:p>
            <a:r>
              <a:rPr lang="en-US" sz="5400" b="1" dirty="0" smtClean="0">
                <a:solidFill>
                  <a:srgbClr val="FF0000"/>
                </a:solidFill>
              </a:rPr>
              <a:t>Going hiking</a:t>
            </a:r>
            <a:endParaRPr lang="ru-RU" sz="5400" b="1" dirty="0">
              <a:solidFill>
                <a:srgbClr val="FF0000"/>
              </a:solidFill>
            </a:endParaRPr>
          </a:p>
        </p:txBody>
      </p:sp>
      <p:sp>
        <p:nvSpPr>
          <p:cNvPr id="5" name="Овал 4"/>
          <p:cNvSpPr/>
          <p:nvPr/>
        </p:nvSpPr>
        <p:spPr>
          <a:xfrm>
            <a:off x="304800" y="2286000"/>
            <a:ext cx="1981200" cy="685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t>unlock</a:t>
            </a:r>
            <a:endParaRPr lang="ru-RU" sz="3200" b="1" dirty="0"/>
          </a:p>
        </p:txBody>
      </p:sp>
      <p:sp>
        <p:nvSpPr>
          <p:cNvPr id="6" name="Овал 5"/>
          <p:cNvSpPr/>
          <p:nvPr/>
        </p:nvSpPr>
        <p:spPr>
          <a:xfrm>
            <a:off x="304800" y="3657600"/>
            <a:ext cx="22860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t>watch (2)</a:t>
            </a:r>
            <a:endParaRPr lang="ru-RU" sz="3200" b="1" dirty="0"/>
          </a:p>
        </p:txBody>
      </p:sp>
      <p:sp>
        <p:nvSpPr>
          <p:cNvPr id="7" name="Овал 6"/>
          <p:cNvSpPr/>
          <p:nvPr/>
        </p:nvSpPr>
        <p:spPr>
          <a:xfrm>
            <a:off x="457200" y="5334000"/>
            <a:ext cx="1981200" cy="685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t>spend</a:t>
            </a:r>
            <a:endParaRPr lang="ru-RU" sz="3200" b="1" dirty="0"/>
          </a:p>
        </p:txBody>
      </p:sp>
      <p:sp>
        <p:nvSpPr>
          <p:cNvPr id="8" name="Овал 7"/>
          <p:cNvSpPr/>
          <p:nvPr/>
        </p:nvSpPr>
        <p:spPr>
          <a:xfrm>
            <a:off x="6858000" y="3657600"/>
            <a:ext cx="2286000" cy="990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t>enjoy (2)</a:t>
            </a:r>
            <a:endParaRPr lang="ru-RU" sz="3200" b="1" dirty="0"/>
          </a:p>
        </p:txBody>
      </p:sp>
      <p:sp>
        <p:nvSpPr>
          <p:cNvPr id="9" name="Овал 8"/>
          <p:cNvSpPr/>
          <p:nvPr/>
        </p:nvSpPr>
        <p:spPr>
          <a:xfrm>
            <a:off x="6324600" y="2286000"/>
            <a:ext cx="2590800" cy="685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t>examine</a:t>
            </a:r>
            <a:endParaRPr lang="ru-RU" sz="3200" b="1" dirty="0"/>
          </a:p>
        </p:txBody>
      </p:sp>
      <p:sp>
        <p:nvSpPr>
          <p:cNvPr id="10" name="Овал 9"/>
          <p:cNvSpPr/>
          <p:nvPr/>
        </p:nvSpPr>
        <p:spPr>
          <a:xfrm>
            <a:off x="3886200" y="5867400"/>
            <a:ext cx="1981200" cy="685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t>climb</a:t>
            </a:r>
            <a:endParaRPr lang="ru-RU" sz="3200" b="1" dirty="0"/>
          </a:p>
        </p:txBody>
      </p:sp>
      <p:sp>
        <p:nvSpPr>
          <p:cNvPr id="11" name="Овал 10"/>
          <p:cNvSpPr/>
          <p:nvPr/>
        </p:nvSpPr>
        <p:spPr>
          <a:xfrm>
            <a:off x="6858000" y="5334000"/>
            <a:ext cx="1981200" cy="685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t>sleep</a:t>
            </a:r>
            <a:endParaRPr lang="ru-RU" sz="3200" b="1" dirty="0"/>
          </a:p>
        </p:txBody>
      </p:sp>
      <p:sp>
        <p:nvSpPr>
          <p:cNvPr id="12" name="TextBox 11"/>
          <p:cNvSpPr txBox="1"/>
          <p:nvPr/>
        </p:nvSpPr>
        <p:spPr>
          <a:xfrm>
            <a:off x="2590800" y="1676400"/>
            <a:ext cx="4343400" cy="3970318"/>
          </a:xfrm>
          <a:prstGeom prst="rect">
            <a:avLst/>
          </a:prstGeom>
          <a:noFill/>
        </p:spPr>
        <p:txBody>
          <a:bodyPr wrap="square" rtlCol="0">
            <a:spAutoFit/>
          </a:bodyPr>
          <a:lstStyle/>
          <a:p>
            <a:pPr algn="ctr"/>
            <a:r>
              <a:rPr lang="en-US" sz="2800" b="1" dirty="0" smtClean="0"/>
              <a:t>picturesque places</a:t>
            </a:r>
          </a:p>
          <a:p>
            <a:pPr algn="ctr"/>
            <a:r>
              <a:rPr lang="en-US" sz="2800" b="1" dirty="0" smtClean="0"/>
              <a:t>out</a:t>
            </a:r>
          </a:p>
          <a:p>
            <a:pPr algn="ctr"/>
            <a:r>
              <a:rPr lang="en-US" sz="2800" b="1" dirty="0" smtClean="0"/>
              <a:t>mountains</a:t>
            </a:r>
          </a:p>
          <a:p>
            <a:pPr algn="ctr"/>
            <a:r>
              <a:rPr lang="en-US" sz="2800" b="1" dirty="0" smtClean="0"/>
              <a:t>a landscape to the full</a:t>
            </a:r>
          </a:p>
          <a:p>
            <a:pPr algn="ctr"/>
            <a:r>
              <a:rPr lang="en-US" sz="2800" b="1" dirty="0" smtClean="0"/>
              <a:t>the countryside change</a:t>
            </a:r>
          </a:p>
          <a:p>
            <a:pPr algn="ctr"/>
            <a:r>
              <a:rPr lang="en-US" sz="2800" b="1" dirty="0" smtClean="0"/>
              <a:t>a lot of time in the open air</a:t>
            </a:r>
          </a:p>
          <a:p>
            <a:pPr algn="ctr"/>
            <a:r>
              <a:rPr lang="en-US" sz="2800" b="1" dirty="0" smtClean="0"/>
              <a:t>the door of nature’s secrets</a:t>
            </a:r>
          </a:p>
          <a:p>
            <a:pPr algn="ctr"/>
            <a:r>
              <a:rPr lang="en-US" sz="2800" b="1" dirty="0" smtClean="0"/>
              <a:t>mysteries of plants</a:t>
            </a:r>
          </a:p>
          <a:p>
            <a:pPr algn="ctr"/>
            <a:r>
              <a:rPr lang="en-US" sz="2800" b="1" dirty="0" smtClean="0"/>
              <a:t>birds and animals</a:t>
            </a:r>
            <a:endParaRPr lang="ru-RU" sz="2800" b="1" dirty="0"/>
          </a:p>
        </p:txBody>
      </p:sp>
      <p:sp>
        <p:nvSpPr>
          <p:cNvPr id="1030" name="AutoShape 6" descr="http://static3.depositphotos.com/1005091/236/i/950/depositphotos_2363991-Cartoon-scout-boy-in-tent.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32" name="AutoShape 8" descr="http://static3.depositphotos.com/1005091/236/i/950/depositphotos_2363991-Cartoon-scout-boy-in-tent.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1034" name="Picture 10" descr="http://static3.depositphotos.com/1005091/236/i/950/depositphotos_2363991-Cartoon-scout-boy-in-tent.jpg"/>
          <p:cNvPicPr>
            <a:picLocks noChangeAspect="1" noChangeArrowheads="1"/>
          </p:cNvPicPr>
          <p:nvPr/>
        </p:nvPicPr>
        <p:blipFill>
          <a:blip r:embed="rId3" cstate="print"/>
          <a:srcRect/>
          <a:stretch>
            <a:fillRect/>
          </a:stretch>
        </p:blipFill>
        <p:spPr bwMode="auto">
          <a:xfrm>
            <a:off x="6781800" y="0"/>
            <a:ext cx="2362200" cy="17907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304800"/>
            <a:ext cx="8305800" cy="6001643"/>
          </a:xfrm>
          <a:prstGeom prst="rect">
            <a:avLst/>
          </a:prstGeom>
          <a:noFill/>
        </p:spPr>
        <p:txBody>
          <a:bodyPr wrap="square" rtlCol="0">
            <a:spAutoFit/>
          </a:bodyPr>
          <a:lstStyle/>
          <a:p>
            <a:pPr algn="ctr"/>
            <a:r>
              <a:rPr lang="en-US" sz="3200" b="1" u="sng" dirty="0" smtClean="0"/>
              <a:t>Going hiking</a:t>
            </a:r>
          </a:p>
          <a:p>
            <a:endParaRPr lang="en-US" sz="3200" b="1" dirty="0" smtClean="0"/>
          </a:p>
          <a:p>
            <a:pPr algn="just"/>
            <a:r>
              <a:rPr lang="en-US" sz="3200" b="1" dirty="0" smtClean="0"/>
              <a:t>……….., a lot of people like hiking ……………….. they spend a lot of time in the open air which is very healthy. They unlock the door to nature’s secrets, enjoy picturesque places …………. watch the country change.  ……………………, tourists can climb mountains, ………….. , they have a chance to enjoy the landscape to the full. …………………. </a:t>
            </a:r>
            <a:r>
              <a:rPr lang="en-US" sz="3200" b="1" smtClean="0"/>
              <a:t>, </a:t>
            </a:r>
            <a:r>
              <a:rPr lang="en-US" sz="3200" b="1" dirty="0" smtClean="0"/>
              <a:t>people watch birds and animals …………. examine mysteries of plants. ……………………. , it’s fun to sleep out! </a:t>
            </a:r>
            <a:endParaRPr lang="ru-RU" sz="3200" b="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rnd" cmpd="sng" algn="ctr">
          <a:solidFill>
            <a:schemeClr val="phClr">
              <a:shade val="95000"/>
              <a:satMod val="105000"/>
            </a:schemeClr>
          </a:solidFill>
          <a:prstDash val="solid"/>
        </a:ln>
        <a:ln w="25400" cap="rnd" cmpd="sng" algn="ctr">
          <a:solidFill>
            <a:schemeClr val="phClr"/>
          </a:solidFill>
          <a:prstDash val="solid"/>
        </a:ln>
        <a:ln w="38100" cap="rnd" cmpd="sng" algn="ctr">
          <a:solidFill>
            <a:schemeClr val="phClr"/>
          </a:solidFill>
          <a:prstDash val="solid"/>
        </a:ln>
      </a:lnStyleLst>
      <a:effectStyleLst>
        <a:effectStyle>
          <a:effectLst>
            <a:outerShdw blurRad="40000" dist="20000" dir="5400000">
              <a:srgbClr val="000000">
                <a:alpha val="38000"/>
              </a:srgbClr>
            </a:outerShdw>
          </a:effectLst>
        </a:effectStyle>
        <a:effectStyle>
          <a:effectLst>
            <a:outerShdw blurRad="40000" dist="23000" dir="5400000">
              <a:srgbClr val="000000">
                <a:alpha val="35000"/>
              </a:srgbClr>
            </a:outerShdw>
          </a:effectLst>
        </a:effectStyle>
        <a:effectStyle>
          <a:effectLst>
            <a:outerShdw blurRad="40000" dist="23000" dir="540000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TotalTime>
  <Words>133</Words>
  <Application>Microsoft Office PowerPoint</Application>
  <PresentationFormat>Экран (4:3)</PresentationFormat>
  <Paragraphs>22</Paragraphs>
  <Slides>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vt:i4>
      </vt:variant>
    </vt:vector>
  </HeadingPairs>
  <TitlesOfParts>
    <vt:vector size="4" baseType="lpstr">
      <vt:lpstr>Office Theme</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Denis</dc:creator>
  <cp:lastModifiedBy>Ученик</cp:lastModifiedBy>
  <cp:revision>17</cp:revision>
  <dcterms:created xsi:type="dcterms:W3CDTF">2017-11-13T14:00:35Z</dcterms:created>
  <dcterms:modified xsi:type="dcterms:W3CDTF">2017-11-15T05:13:44Z</dcterms:modified>
</cp:coreProperties>
</file>